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8" r:id="rId3"/>
    <p:sldId id="259" r:id="rId4"/>
    <p:sldId id="257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5205"/>
    <p:restoredTop sz="94634"/>
  </p:normalViewPr>
  <p:slideViewPr>
    <p:cSldViewPr snapToGrid="0" snapToObjects="1">
      <p:cViewPr>
        <p:scale>
          <a:sx n="100" d="100"/>
          <a:sy n="100" d="100"/>
        </p:scale>
        <p:origin x="-968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8A8E1C-845C-0140-9A37-5DD1A49C2361}" type="datetimeFigureOut">
              <a:rPr kumimoji="1" lang="ja-JP" altLang="en-US" smtClean="0"/>
              <a:t>2019/1/2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AD8ABC-E0C4-B042-8F8D-2030BD3D24D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648870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AD8ABC-E0C4-B042-8F8D-2030BD3D24DC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187632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6A208BA-BBE7-B64F-BC5E-1F0FE92E2C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3B6342FE-93D8-B74F-921B-1D1D86E6D1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B4C6BFA-519C-E346-82BC-4227CDA842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B3B2F3-8A11-EC46-A8AF-E00471651F4C}" type="datetimeFigureOut">
              <a:rPr kumimoji="1" lang="ja-JP" altLang="en-US" smtClean="0"/>
              <a:t>2019/1/2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D904A73-2DEB-054B-B540-58386332C0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4662379-2023-4D4C-9CB2-F25625CE0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622F0-7AD0-3E4D-9533-49249E44792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156833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F4E1698-270C-9A4D-9080-C8EE1B866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E35737A1-49FE-B24B-B278-9D67DFC6E4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14D39FC-E037-C14F-B849-78AFEF72B2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B3B2F3-8A11-EC46-A8AF-E00471651F4C}" type="datetimeFigureOut">
              <a:rPr kumimoji="1" lang="ja-JP" altLang="en-US" smtClean="0"/>
              <a:t>2019/1/2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20EB69B-F696-4345-BD27-F7E248DF3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D56C64C-8E6A-214E-B2BE-A4343AB528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622F0-7AD0-3E4D-9533-49249E44792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149914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9BE6F245-9B91-1948-A490-BF69B126946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72AE9A07-AE48-6D4B-9E13-65D64E1260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4773D2F-6515-AA40-AA62-255A3720C0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B3B2F3-8A11-EC46-A8AF-E00471651F4C}" type="datetimeFigureOut">
              <a:rPr kumimoji="1" lang="ja-JP" altLang="en-US" smtClean="0"/>
              <a:t>2019/1/2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D3381CD-6F8E-FB46-A7C1-87AFCDE4EB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22772E7-04E5-A84F-861E-A76F59F72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622F0-7AD0-3E4D-9533-49249E44792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625772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4F0698B-011D-BD4F-99DE-AB4A4FE37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6B01E99-3BFC-3B42-A080-3808625231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343117F-ACDF-E142-8E88-58C75FBB97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B3B2F3-8A11-EC46-A8AF-E00471651F4C}" type="datetimeFigureOut">
              <a:rPr kumimoji="1" lang="ja-JP" altLang="en-US" smtClean="0"/>
              <a:t>2019/1/2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FC1B604-25FF-B348-9D75-E42C1FE41D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31BE628-DB73-614D-913B-75C436587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622F0-7AD0-3E4D-9533-49249E44792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052950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90673AF-3C15-E145-850F-B9A1C25D08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A9FAE0D8-818D-1F42-A014-DF552CF15B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A9888AB-0364-9D4A-A346-B3910909B2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B3B2F3-8A11-EC46-A8AF-E00471651F4C}" type="datetimeFigureOut">
              <a:rPr kumimoji="1" lang="ja-JP" altLang="en-US" smtClean="0"/>
              <a:t>2019/1/2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3A737F4-0854-2B48-85A9-A244D0A866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5DC4060-75F0-1445-96F1-E1AA0A835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622F0-7AD0-3E4D-9533-49249E44792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518533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96B783E-96A1-DE49-8F2E-F083DFB6A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D7558B2-EBBF-A441-9AF7-1F6E673E07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A15E985F-16B8-C348-A28C-E19F0CE5FF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132451B3-E0AD-5648-9AD3-2ED9D906C0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B3B2F3-8A11-EC46-A8AF-E00471651F4C}" type="datetimeFigureOut">
              <a:rPr kumimoji="1" lang="ja-JP" altLang="en-US" smtClean="0"/>
              <a:t>2019/1/2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12172F5A-97A8-0D48-9356-5714B3AF04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B7BAC0D1-01C6-E147-B1F5-3F444CEA22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622F0-7AD0-3E4D-9533-49249E44792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640849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7D7D8BB-D5FD-6D4F-AEC1-E0B3C96FF6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E5391B69-675D-3847-8DF5-8388BD5201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5D488BB6-4FC4-8A44-88D0-5B90FB4CCE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B08C799B-02F0-904C-8068-B2B821FB67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FCA0AA4E-75B7-FA44-926A-DFE818B3CA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7E60EE97-4240-4945-87F5-BCB339AC78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B3B2F3-8A11-EC46-A8AF-E00471651F4C}" type="datetimeFigureOut">
              <a:rPr kumimoji="1" lang="ja-JP" altLang="en-US" smtClean="0"/>
              <a:t>2019/1/2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B033040B-A398-714A-A66E-869F85CA91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402727AA-9C18-E945-9CC5-E092BBD7B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622F0-7AD0-3E4D-9533-49249E44792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508408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E67D57D-7E8C-4D4A-9A36-7E885E218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FA9DE65C-5FCB-954F-A9F7-C70E92096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B3B2F3-8A11-EC46-A8AF-E00471651F4C}" type="datetimeFigureOut">
              <a:rPr kumimoji="1" lang="ja-JP" altLang="en-US" smtClean="0"/>
              <a:t>2019/1/2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A79EFA7A-4DD6-CE4A-9589-F6302346C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C46A97C8-B8E3-BB45-ACD1-8404E9673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622F0-7AD0-3E4D-9533-49249E44792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830355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AF23B725-D3D3-1A41-BAA8-EC05637B79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B3B2F3-8A11-EC46-A8AF-E00471651F4C}" type="datetimeFigureOut">
              <a:rPr kumimoji="1" lang="ja-JP" altLang="en-US" smtClean="0"/>
              <a:t>2019/1/2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D75684EA-48B6-BF48-A852-EA2DD77079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8BEAA3DA-C054-7C45-9AD5-1A3AB96C5C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622F0-7AD0-3E4D-9533-49249E44792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760034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9D7374A-2779-B64D-B0AE-7F58F368A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B93F582-B90F-3E4A-A371-CAF4A6FCCD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30E219CB-2C35-524D-B32D-CD5388E094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48FA1AB6-B834-8048-8134-F41E8427CE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B3B2F3-8A11-EC46-A8AF-E00471651F4C}" type="datetimeFigureOut">
              <a:rPr kumimoji="1" lang="ja-JP" altLang="en-US" smtClean="0"/>
              <a:t>2019/1/2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608D0C54-A7CE-8A4E-BEB0-27C7652D3B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C45B3FDB-1CF1-AE4A-8C1F-1BFAAD17BC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622F0-7AD0-3E4D-9533-49249E44792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78204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17D6FC6-9D42-E947-8B69-720BD59AC1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6B8165F4-7AA3-FC41-BD60-98087EF55E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C936778D-9C3B-2C46-9BBC-B06052EA43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5C4F8CF3-713E-B845-BF3F-7F8BA65506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B3B2F3-8A11-EC46-A8AF-E00471651F4C}" type="datetimeFigureOut">
              <a:rPr kumimoji="1" lang="ja-JP" altLang="en-US" smtClean="0"/>
              <a:t>2019/1/2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5F01788A-C755-ED4F-8E7F-F46F3E6DB5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474D4BA9-3947-884C-9BBE-BFAE2D8371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622F0-7AD0-3E4D-9533-49249E44792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390781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8429C42D-102F-C74F-8F8E-CD953B30CA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73BF7410-0214-6345-B0F9-93C6726BB9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BE6AE44-7894-2F45-9043-659832A293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B3B2F3-8A11-EC46-A8AF-E00471651F4C}" type="datetimeFigureOut">
              <a:rPr kumimoji="1" lang="ja-JP" altLang="en-US" smtClean="0"/>
              <a:t>2019/1/2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4664BFE2-1458-BC4E-910B-4EDA220D95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81E91EC-1564-D44B-92CC-7FCD61F5C4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1622F0-7AD0-3E4D-9533-49249E44792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5012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tiff"/><Relationship Id="rId5" Type="http://schemas.openxmlformats.org/officeDocument/2006/relationships/image" Target="../media/image15.tiff"/><Relationship Id="rId4" Type="http://schemas.openxmlformats.org/officeDocument/2006/relationships/image" Target="../media/image14.tif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g"/><Relationship Id="rId3" Type="http://schemas.openxmlformats.org/officeDocument/2006/relationships/image" Target="../media/image19.jpg"/><Relationship Id="rId7" Type="http://schemas.openxmlformats.org/officeDocument/2006/relationships/image" Target="../media/image23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jpg"/><Relationship Id="rId5" Type="http://schemas.openxmlformats.org/officeDocument/2006/relationships/image" Target="../media/image21.jpg"/><Relationship Id="rId4" Type="http://schemas.openxmlformats.org/officeDocument/2006/relationships/image" Target="../media/image20.jpg"/><Relationship Id="rId9" Type="http://schemas.openxmlformats.org/officeDocument/2006/relationships/image" Target="../media/image25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jpg"/><Relationship Id="rId4" Type="http://schemas.openxmlformats.org/officeDocument/2006/relationships/image" Target="../media/image2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F831AD0E-A247-C54B-A221-EE0532D4D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490" y="246724"/>
            <a:ext cx="5308600" cy="3594100"/>
          </a:xfrm>
          <a:prstGeom prst="rect">
            <a:avLst/>
          </a:prstGeom>
        </p:spPr>
      </p:pic>
      <p:pic>
        <p:nvPicPr>
          <p:cNvPr id="1025" name="Picture 1" descr="/var/folders/l6/p9w8v3lx07j260p7jkhrq7ph0000gn/T/com.microsoft.Powerpoint/WebArchiveCopyPasteTempFiles/file.png">
            <a:extLst>
              <a:ext uri="{FF2B5EF4-FFF2-40B4-BE49-F238E27FC236}">
                <a16:creationId xmlns:a16="http://schemas.microsoft.com/office/drawing/2014/main" id="{3AFF0D0B-A18A-AB49-ACA1-6B8A8A9CA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5775" y="1115411"/>
            <a:ext cx="152400" cy="20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/var/folders/l6/p9w8v3lx07j260p7jkhrq7ph0000gn/T/com.microsoft.Powerpoint/WebArchiveCopyPasteTempFiles/view.png">
            <a:extLst>
              <a:ext uri="{FF2B5EF4-FFF2-40B4-BE49-F238E27FC236}">
                <a16:creationId xmlns:a16="http://schemas.microsoft.com/office/drawing/2014/main" id="{4A40BF0A-6CF7-414E-B4CA-6575E2F26A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5775" y="1115411"/>
            <a:ext cx="228600" cy="20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/var/folders/l6/p9w8v3lx07j260p7jkhrq7ph0000gn/T/com.microsoft.Powerpoint/WebArchiveCopyPasteTempFiles/time.png">
            <a:extLst>
              <a:ext uri="{FF2B5EF4-FFF2-40B4-BE49-F238E27FC236}">
                <a16:creationId xmlns:a16="http://schemas.microsoft.com/office/drawing/2014/main" id="{65887536-7FC8-9C48-8392-7336CAD9F5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5775" y="1115411"/>
            <a:ext cx="203200" cy="20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/var/folders/l6/p9w8v3lx07j260p7jkhrq7ph0000gn/T/com.microsoft.Powerpoint/WebArchiveCopyPasteTempFiles/download_12x16.png">
            <a:extLst>
              <a:ext uri="{FF2B5EF4-FFF2-40B4-BE49-F238E27FC236}">
                <a16:creationId xmlns:a16="http://schemas.microsoft.com/office/drawing/2014/main" id="{2BD500BF-E1D7-3448-8E2E-E46CEDCBAF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5775" y="1115411"/>
            <a:ext cx="152400" cy="20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グループ化 2">
            <a:extLst>
              <a:ext uri="{FF2B5EF4-FFF2-40B4-BE49-F238E27FC236}">
                <a16:creationId xmlns:a16="http://schemas.microsoft.com/office/drawing/2014/main" id="{249C2440-A0A0-3E42-AA1A-CE804E64645C}"/>
              </a:ext>
            </a:extLst>
          </p:cNvPr>
          <p:cNvGrpSpPr/>
          <p:nvPr/>
        </p:nvGrpSpPr>
        <p:grpSpPr>
          <a:xfrm>
            <a:off x="4931884" y="4709511"/>
            <a:ext cx="2934245" cy="1714262"/>
            <a:chOff x="7766524" y="2714880"/>
            <a:chExt cx="2934245" cy="1714262"/>
          </a:xfrm>
        </p:grpSpPr>
        <p:sp>
          <p:nvSpPr>
            <p:cNvPr id="2" name="ハート 1">
              <a:extLst>
                <a:ext uri="{FF2B5EF4-FFF2-40B4-BE49-F238E27FC236}">
                  <a16:creationId xmlns:a16="http://schemas.microsoft.com/office/drawing/2014/main" id="{17501208-9DC8-9E41-B0BA-144EA959E588}"/>
                </a:ext>
              </a:extLst>
            </p:cNvPr>
            <p:cNvSpPr/>
            <p:nvPr/>
          </p:nvSpPr>
          <p:spPr>
            <a:xfrm>
              <a:off x="8534400" y="3177151"/>
              <a:ext cx="1398494" cy="1209436"/>
            </a:xfrm>
            <a:prstGeom prst="heart">
              <a:avLst/>
            </a:prstGeom>
            <a:noFill/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11" name="グループ化 10">
              <a:extLst>
                <a:ext uri="{FF2B5EF4-FFF2-40B4-BE49-F238E27FC236}">
                  <a16:creationId xmlns:a16="http://schemas.microsoft.com/office/drawing/2014/main" id="{988681AD-2B6F-D041-9075-B06771C3A183}"/>
                </a:ext>
              </a:extLst>
            </p:cNvPr>
            <p:cNvGrpSpPr/>
            <p:nvPr/>
          </p:nvGrpSpPr>
          <p:grpSpPr>
            <a:xfrm>
              <a:off x="7766524" y="2717304"/>
              <a:ext cx="1503159" cy="1711838"/>
              <a:chOff x="7219678" y="856340"/>
              <a:chExt cx="1503159" cy="1711838"/>
            </a:xfrm>
          </p:grpSpPr>
          <p:grpSp>
            <p:nvGrpSpPr>
              <p:cNvPr id="10" name="グループ化 9">
                <a:extLst>
                  <a:ext uri="{FF2B5EF4-FFF2-40B4-BE49-F238E27FC236}">
                    <a16:creationId xmlns:a16="http://schemas.microsoft.com/office/drawing/2014/main" id="{F8CBBBF6-FC12-E74B-9235-BD924A16B587}"/>
                  </a:ext>
                </a:extLst>
              </p:cNvPr>
              <p:cNvGrpSpPr/>
              <p:nvPr/>
            </p:nvGrpSpPr>
            <p:grpSpPr>
              <a:xfrm>
                <a:off x="7255716" y="856340"/>
                <a:ext cx="1467121" cy="1711838"/>
                <a:chOff x="7255716" y="856340"/>
                <a:chExt cx="1467121" cy="1711838"/>
              </a:xfrm>
            </p:grpSpPr>
            <p:cxnSp>
              <p:nvCxnSpPr>
                <p:cNvPr id="4" name="直線コネクタ 3">
                  <a:extLst>
                    <a:ext uri="{FF2B5EF4-FFF2-40B4-BE49-F238E27FC236}">
                      <a16:creationId xmlns:a16="http://schemas.microsoft.com/office/drawing/2014/main" id="{C3DDA8E1-DBEB-DD4E-B534-6F62314FC60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8399575" y="909694"/>
                  <a:ext cx="295835" cy="724499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" name="正方形/長方形 7">
                  <a:extLst>
                    <a:ext uri="{FF2B5EF4-FFF2-40B4-BE49-F238E27FC236}">
                      <a16:creationId xmlns:a16="http://schemas.microsoft.com/office/drawing/2014/main" id="{5C4D5571-392B-BE41-AACF-1BE1E62278AA}"/>
                    </a:ext>
                  </a:extLst>
                </p:cNvPr>
                <p:cNvSpPr/>
                <p:nvPr/>
              </p:nvSpPr>
              <p:spPr>
                <a:xfrm>
                  <a:off x="8354928" y="856340"/>
                  <a:ext cx="72073" cy="72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4" name="正方形/長方形 13">
                  <a:extLst>
                    <a:ext uri="{FF2B5EF4-FFF2-40B4-BE49-F238E27FC236}">
                      <a16:creationId xmlns:a16="http://schemas.microsoft.com/office/drawing/2014/main" id="{8CCDCF8D-ADFF-9C4E-98C4-B9CC91C59D19}"/>
                    </a:ext>
                  </a:extLst>
                </p:cNvPr>
                <p:cNvSpPr/>
                <p:nvPr/>
              </p:nvSpPr>
              <p:spPr>
                <a:xfrm>
                  <a:off x="8650764" y="1580839"/>
                  <a:ext cx="72073" cy="80262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cxnSp>
              <p:nvCxnSpPr>
                <p:cNvPr id="16" name="直線コネクタ 15">
                  <a:extLst>
                    <a:ext uri="{FF2B5EF4-FFF2-40B4-BE49-F238E27FC236}">
                      <a16:creationId xmlns:a16="http://schemas.microsoft.com/office/drawing/2014/main" id="{06BD14F9-519B-A24A-96BB-CEF3B40AD1A3}"/>
                    </a:ext>
                  </a:extLst>
                </p:cNvPr>
                <p:cNvCxnSpPr>
                  <a:cxnSpLocks/>
                  <a:stCxn id="15" idx="3"/>
                </p:cNvCxnSpPr>
                <p:nvPr/>
              </p:nvCxnSpPr>
              <p:spPr>
                <a:xfrm flipH="1" flipV="1">
                  <a:off x="7255716" y="1620971"/>
                  <a:ext cx="1467120" cy="907076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" name="正方形/長方形 14">
                  <a:extLst>
                    <a:ext uri="{FF2B5EF4-FFF2-40B4-BE49-F238E27FC236}">
                      <a16:creationId xmlns:a16="http://schemas.microsoft.com/office/drawing/2014/main" id="{6731839F-7D1D-C742-BB41-93B3F2339571}"/>
                    </a:ext>
                  </a:extLst>
                </p:cNvPr>
                <p:cNvSpPr/>
                <p:nvPr/>
              </p:nvSpPr>
              <p:spPr>
                <a:xfrm>
                  <a:off x="8650763" y="2487916"/>
                  <a:ext cx="72073" cy="80262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sp>
            <p:nvSpPr>
              <p:cNvPr id="13" name="正方形/長方形 12">
                <a:extLst>
                  <a:ext uri="{FF2B5EF4-FFF2-40B4-BE49-F238E27FC236}">
                    <a16:creationId xmlns:a16="http://schemas.microsoft.com/office/drawing/2014/main" id="{2F0E42A9-9FFE-9C42-996A-7FF3011C5266}"/>
                  </a:ext>
                </a:extLst>
              </p:cNvPr>
              <p:cNvSpPr/>
              <p:nvPr/>
            </p:nvSpPr>
            <p:spPr>
              <a:xfrm>
                <a:off x="7219678" y="1580839"/>
                <a:ext cx="72073" cy="72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26" name="グループ化 25">
              <a:extLst>
                <a:ext uri="{FF2B5EF4-FFF2-40B4-BE49-F238E27FC236}">
                  <a16:creationId xmlns:a16="http://schemas.microsoft.com/office/drawing/2014/main" id="{3E88354B-462E-0142-8218-D5ACBCE6E2E3}"/>
                </a:ext>
              </a:extLst>
            </p:cNvPr>
            <p:cNvGrpSpPr/>
            <p:nvPr/>
          </p:nvGrpSpPr>
          <p:grpSpPr>
            <a:xfrm flipH="1">
              <a:off x="9197609" y="2714880"/>
              <a:ext cx="1503160" cy="1703576"/>
              <a:chOff x="7219678" y="856340"/>
              <a:chExt cx="1503160" cy="1703576"/>
            </a:xfrm>
          </p:grpSpPr>
          <p:grpSp>
            <p:nvGrpSpPr>
              <p:cNvPr id="27" name="グループ化 26">
                <a:extLst>
                  <a:ext uri="{FF2B5EF4-FFF2-40B4-BE49-F238E27FC236}">
                    <a16:creationId xmlns:a16="http://schemas.microsoft.com/office/drawing/2014/main" id="{3E4DA100-33DE-694A-93F0-5223D22DB79A}"/>
                  </a:ext>
                </a:extLst>
              </p:cNvPr>
              <p:cNvGrpSpPr/>
              <p:nvPr/>
            </p:nvGrpSpPr>
            <p:grpSpPr>
              <a:xfrm>
                <a:off x="7255716" y="856340"/>
                <a:ext cx="1467122" cy="1703576"/>
                <a:chOff x="7255716" y="856340"/>
                <a:chExt cx="1467122" cy="1703576"/>
              </a:xfrm>
            </p:grpSpPr>
            <p:cxnSp>
              <p:nvCxnSpPr>
                <p:cNvPr id="29" name="直線コネクタ 28">
                  <a:extLst>
                    <a:ext uri="{FF2B5EF4-FFF2-40B4-BE49-F238E27FC236}">
                      <a16:creationId xmlns:a16="http://schemas.microsoft.com/office/drawing/2014/main" id="{17FEB733-6914-D346-8DEA-3FC9309D8BB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8390967" y="874621"/>
                  <a:ext cx="295835" cy="724499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0" name="正方形/長方形 29">
                  <a:extLst>
                    <a:ext uri="{FF2B5EF4-FFF2-40B4-BE49-F238E27FC236}">
                      <a16:creationId xmlns:a16="http://schemas.microsoft.com/office/drawing/2014/main" id="{B44E224D-AF27-9045-9F1F-D00A5681C414}"/>
                    </a:ext>
                  </a:extLst>
                </p:cNvPr>
                <p:cNvSpPr/>
                <p:nvPr/>
              </p:nvSpPr>
              <p:spPr>
                <a:xfrm>
                  <a:off x="8354928" y="856340"/>
                  <a:ext cx="72073" cy="72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1" name="正方形/長方形 30">
                  <a:extLst>
                    <a:ext uri="{FF2B5EF4-FFF2-40B4-BE49-F238E27FC236}">
                      <a16:creationId xmlns:a16="http://schemas.microsoft.com/office/drawing/2014/main" id="{0F86A63E-253E-764A-9086-14D4416C5750}"/>
                    </a:ext>
                  </a:extLst>
                </p:cNvPr>
                <p:cNvSpPr/>
                <p:nvPr/>
              </p:nvSpPr>
              <p:spPr>
                <a:xfrm>
                  <a:off x="8650765" y="1573924"/>
                  <a:ext cx="72073" cy="72000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cxnSp>
              <p:nvCxnSpPr>
                <p:cNvPr id="32" name="直線コネクタ 31">
                  <a:extLst>
                    <a:ext uri="{FF2B5EF4-FFF2-40B4-BE49-F238E27FC236}">
                      <a16:creationId xmlns:a16="http://schemas.microsoft.com/office/drawing/2014/main" id="{686643EA-C519-D342-9128-ABCCFA8BD31E}"/>
                    </a:ext>
                  </a:extLst>
                </p:cNvPr>
                <p:cNvCxnSpPr>
                  <a:cxnSpLocks/>
                  <a:stCxn id="33" idx="3"/>
                </p:cNvCxnSpPr>
                <p:nvPr/>
              </p:nvCxnSpPr>
              <p:spPr>
                <a:xfrm flipH="1" flipV="1">
                  <a:off x="7255716" y="1620971"/>
                  <a:ext cx="1467120" cy="902945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3" name="正方形/長方形 32">
                  <a:extLst>
                    <a:ext uri="{FF2B5EF4-FFF2-40B4-BE49-F238E27FC236}">
                      <a16:creationId xmlns:a16="http://schemas.microsoft.com/office/drawing/2014/main" id="{FEDC961B-EC17-B14E-AA0F-4D69FBC36477}"/>
                    </a:ext>
                  </a:extLst>
                </p:cNvPr>
                <p:cNvSpPr/>
                <p:nvPr/>
              </p:nvSpPr>
              <p:spPr>
                <a:xfrm>
                  <a:off x="8650763" y="2487916"/>
                  <a:ext cx="72073" cy="72000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sp>
            <p:nvSpPr>
              <p:cNvPr id="28" name="正方形/長方形 27">
                <a:extLst>
                  <a:ext uri="{FF2B5EF4-FFF2-40B4-BE49-F238E27FC236}">
                    <a16:creationId xmlns:a16="http://schemas.microsoft.com/office/drawing/2014/main" id="{C442A586-6B58-284C-A483-5171802A3B77}"/>
                  </a:ext>
                </a:extLst>
              </p:cNvPr>
              <p:cNvSpPr/>
              <p:nvPr/>
            </p:nvSpPr>
            <p:spPr>
              <a:xfrm>
                <a:off x="7219678" y="1580839"/>
                <a:ext cx="72073" cy="72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sp>
        <p:nvSpPr>
          <p:cNvPr id="25" name="フリーフォーム 24">
            <a:extLst>
              <a:ext uri="{FF2B5EF4-FFF2-40B4-BE49-F238E27FC236}">
                <a16:creationId xmlns:a16="http://schemas.microsoft.com/office/drawing/2014/main" id="{B43A699F-4DEA-7748-94AB-0029ACA76A99}"/>
              </a:ext>
            </a:extLst>
          </p:cNvPr>
          <p:cNvSpPr/>
          <p:nvPr/>
        </p:nvSpPr>
        <p:spPr>
          <a:xfrm>
            <a:off x="7866126" y="5427095"/>
            <a:ext cx="3088520" cy="862222"/>
          </a:xfrm>
          <a:custGeom>
            <a:avLst/>
            <a:gdLst>
              <a:gd name="connsiteX0" fmla="*/ 4011475 w 5032634"/>
              <a:gd name="connsiteY0" fmla="*/ 641605 h 1205240"/>
              <a:gd name="connsiteX1" fmla="*/ 3007428 w 5032634"/>
              <a:gd name="connsiteY1" fmla="*/ 345770 h 1205240"/>
              <a:gd name="connsiteX2" fmla="*/ 1671687 w 5032634"/>
              <a:gd name="connsiteY2" fmla="*/ 5111 h 1205240"/>
              <a:gd name="connsiteX3" fmla="*/ 667640 w 5032634"/>
              <a:gd name="connsiteY3" fmla="*/ 623676 h 1205240"/>
              <a:gd name="connsiteX4" fmla="*/ 407663 w 5032634"/>
              <a:gd name="connsiteY4" fmla="*/ 767111 h 1205240"/>
              <a:gd name="connsiteX5" fmla="*/ 22181 w 5032634"/>
              <a:gd name="connsiteY5" fmla="*/ 991229 h 1205240"/>
              <a:gd name="connsiteX6" fmla="*/ 1124840 w 5032634"/>
              <a:gd name="connsiteY6" fmla="*/ 1116735 h 1205240"/>
              <a:gd name="connsiteX7" fmla="*/ 2604016 w 5032634"/>
              <a:gd name="connsiteY7" fmla="*/ 1197417 h 1205240"/>
              <a:gd name="connsiteX8" fmla="*/ 3984581 w 5032634"/>
              <a:gd name="connsiteY8" fmla="*/ 919511 h 1205240"/>
              <a:gd name="connsiteX9" fmla="*/ 4854157 w 5032634"/>
              <a:gd name="connsiteY9" fmla="*/ 991229 h 1205240"/>
              <a:gd name="connsiteX10" fmla="*/ 4961734 w 5032634"/>
              <a:gd name="connsiteY10" fmla="*/ 220264 h 1205240"/>
              <a:gd name="connsiteX11" fmla="*/ 4011475 w 5032634"/>
              <a:gd name="connsiteY11" fmla="*/ 641605 h 1205240"/>
              <a:gd name="connsiteX0" fmla="*/ 3997912 w 5019071"/>
              <a:gd name="connsiteY0" fmla="*/ 641605 h 1205240"/>
              <a:gd name="connsiteX1" fmla="*/ 2993865 w 5019071"/>
              <a:gd name="connsiteY1" fmla="*/ 345770 h 1205240"/>
              <a:gd name="connsiteX2" fmla="*/ 1658124 w 5019071"/>
              <a:gd name="connsiteY2" fmla="*/ 5111 h 1205240"/>
              <a:gd name="connsiteX3" fmla="*/ 654077 w 5019071"/>
              <a:gd name="connsiteY3" fmla="*/ 623676 h 1205240"/>
              <a:gd name="connsiteX4" fmla="*/ 8618 w 5019071"/>
              <a:gd name="connsiteY4" fmla="*/ 991229 h 1205240"/>
              <a:gd name="connsiteX5" fmla="*/ 1111277 w 5019071"/>
              <a:gd name="connsiteY5" fmla="*/ 1116735 h 1205240"/>
              <a:gd name="connsiteX6" fmla="*/ 2590453 w 5019071"/>
              <a:gd name="connsiteY6" fmla="*/ 1197417 h 1205240"/>
              <a:gd name="connsiteX7" fmla="*/ 3971018 w 5019071"/>
              <a:gd name="connsiteY7" fmla="*/ 919511 h 1205240"/>
              <a:gd name="connsiteX8" fmla="*/ 4840594 w 5019071"/>
              <a:gd name="connsiteY8" fmla="*/ 991229 h 1205240"/>
              <a:gd name="connsiteX9" fmla="*/ 4948171 w 5019071"/>
              <a:gd name="connsiteY9" fmla="*/ 220264 h 1205240"/>
              <a:gd name="connsiteX10" fmla="*/ 3997912 w 5019071"/>
              <a:gd name="connsiteY10" fmla="*/ 641605 h 1205240"/>
              <a:gd name="connsiteX0" fmla="*/ 3990433 w 5011592"/>
              <a:gd name="connsiteY0" fmla="*/ 638517 h 1202152"/>
              <a:gd name="connsiteX1" fmla="*/ 2986386 w 5011592"/>
              <a:gd name="connsiteY1" fmla="*/ 342682 h 1202152"/>
              <a:gd name="connsiteX2" fmla="*/ 1650645 w 5011592"/>
              <a:gd name="connsiteY2" fmla="*/ 2023 h 1202152"/>
              <a:gd name="connsiteX3" fmla="*/ 909688 w 5011592"/>
              <a:gd name="connsiteY3" fmla="*/ 508294 h 1202152"/>
              <a:gd name="connsiteX4" fmla="*/ 1139 w 5011592"/>
              <a:gd name="connsiteY4" fmla="*/ 988141 h 1202152"/>
              <a:gd name="connsiteX5" fmla="*/ 1103798 w 5011592"/>
              <a:gd name="connsiteY5" fmla="*/ 1113647 h 1202152"/>
              <a:gd name="connsiteX6" fmla="*/ 2582974 w 5011592"/>
              <a:gd name="connsiteY6" fmla="*/ 1194329 h 1202152"/>
              <a:gd name="connsiteX7" fmla="*/ 3963539 w 5011592"/>
              <a:gd name="connsiteY7" fmla="*/ 916423 h 1202152"/>
              <a:gd name="connsiteX8" fmla="*/ 4833115 w 5011592"/>
              <a:gd name="connsiteY8" fmla="*/ 988141 h 1202152"/>
              <a:gd name="connsiteX9" fmla="*/ 4940692 w 5011592"/>
              <a:gd name="connsiteY9" fmla="*/ 217176 h 1202152"/>
              <a:gd name="connsiteX10" fmla="*/ 3990433 w 5011592"/>
              <a:gd name="connsiteY10" fmla="*/ 638517 h 1202152"/>
              <a:gd name="connsiteX0" fmla="*/ 3990354 w 5011513"/>
              <a:gd name="connsiteY0" fmla="*/ 638517 h 1202152"/>
              <a:gd name="connsiteX1" fmla="*/ 2986307 w 5011513"/>
              <a:gd name="connsiteY1" fmla="*/ 342682 h 1202152"/>
              <a:gd name="connsiteX2" fmla="*/ 1650566 w 5011513"/>
              <a:gd name="connsiteY2" fmla="*/ 2023 h 1202152"/>
              <a:gd name="connsiteX3" fmla="*/ 909609 w 5011513"/>
              <a:gd name="connsiteY3" fmla="*/ 508294 h 1202152"/>
              <a:gd name="connsiteX4" fmla="*/ 1060 w 5011513"/>
              <a:gd name="connsiteY4" fmla="*/ 988141 h 1202152"/>
              <a:gd name="connsiteX5" fmla="*/ 1103719 w 5011513"/>
              <a:gd name="connsiteY5" fmla="*/ 1113647 h 1202152"/>
              <a:gd name="connsiteX6" fmla="*/ 2582895 w 5011513"/>
              <a:gd name="connsiteY6" fmla="*/ 1194329 h 1202152"/>
              <a:gd name="connsiteX7" fmla="*/ 3963460 w 5011513"/>
              <a:gd name="connsiteY7" fmla="*/ 916423 h 1202152"/>
              <a:gd name="connsiteX8" fmla="*/ 4833036 w 5011513"/>
              <a:gd name="connsiteY8" fmla="*/ 988141 h 1202152"/>
              <a:gd name="connsiteX9" fmla="*/ 4940613 w 5011513"/>
              <a:gd name="connsiteY9" fmla="*/ 217176 h 1202152"/>
              <a:gd name="connsiteX10" fmla="*/ 3990354 w 5011513"/>
              <a:gd name="connsiteY10" fmla="*/ 638517 h 1202152"/>
              <a:gd name="connsiteX0" fmla="*/ 3654326 w 4675485"/>
              <a:gd name="connsiteY0" fmla="*/ 638517 h 1202618"/>
              <a:gd name="connsiteX1" fmla="*/ 2650279 w 4675485"/>
              <a:gd name="connsiteY1" fmla="*/ 342682 h 1202618"/>
              <a:gd name="connsiteX2" fmla="*/ 1314538 w 4675485"/>
              <a:gd name="connsiteY2" fmla="*/ 2023 h 1202618"/>
              <a:gd name="connsiteX3" fmla="*/ 573581 w 4675485"/>
              <a:gd name="connsiteY3" fmla="*/ 508294 h 1202618"/>
              <a:gd name="connsiteX4" fmla="*/ 1916 w 4675485"/>
              <a:gd name="connsiteY4" fmla="*/ 949640 h 1202618"/>
              <a:gd name="connsiteX5" fmla="*/ 767691 w 4675485"/>
              <a:gd name="connsiteY5" fmla="*/ 1113647 h 1202618"/>
              <a:gd name="connsiteX6" fmla="*/ 2246867 w 4675485"/>
              <a:gd name="connsiteY6" fmla="*/ 1194329 h 1202618"/>
              <a:gd name="connsiteX7" fmla="*/ 3627432 w 4675485"/>
              <a:gd name="connsiteY7" fmla="*/ 916423 h 1202618"/>
              <a:gd name="connsiteX8" fmla="*/ 4497008 w 4675485"/>
              <a:gd name="connsiteY8" fmla="*/ 988141 h 1202618"/>
              <a:gd name="connsiteX9" fmla="*/ 4604585 w 4675485"/>
              <a:gd name="connsiteY9" fmla="*/ 217176 h 1202618"/>
              <a:gd name="connsiteX10" fmla="*/ 3654326 w 4675485"/>
              <a:gd name="connsiteY10" fmla="*/ 638517 h 1202618"/>
              <a:gd name="connsiteX0" fmla="*/ 3653148 w 4674307"/>
              <a:gd name="connsiteY0" fmla="*/ 638517 h 1202618"/>
              <a:gd name="connsiteX1" fmla="*/ 2649101 w 4674307"/>
              <a:gd name="connsiteY1" fmla="*/ 342682 h 1202618"/>
              <a:gd name="connsiteX2" fmla="*/ 1313360 w 4674307"/>
              <a:gd name="connsiteY2" fmla="*/ 2023 h 1202618"/>
              <a:gd name="connsiteX3" fmla="*/ 572403 w 4674307"/>
              <a:gd name="connsiteY3" fmla="*/ 508294 h 1202618"/>
              <a:gd name="connsiteX4" fmla="*/ 738 w 4674307"/>
              <a:gd name="connsiteY4" fmla="*/ 949640 h 1202618"/>
              <a:gd name="connsiteX5" fmla="*/ 766513 w 4674307"/>
              <a:gd name="connsiteY5" fmla="*/ 1113647 h 1202618"/>
              <a:gd name="connsiteX6" fmla="*/ 2245689 w 4674307"/>
              <a:gd name="connsiteY6" fmla="*/ 1194329 h 1202618"/>
              <a:gd name="connsiteX7" fmla="*/ 3626254 w 4674307"/>
              <a:gd name="connsiteY7" fmla="*/ 916423 h 1202618"/>
              <a:gd name="connsiteX8" fmla="*/ 4495830 w 4674307"/>
              <a:gd name="connsiteY8" fmla="*/ 988141 h 1202618"/>
              <a:gd name="connsiteX9" fmla="*/ 4603407 w 4674307"/>
              <a:gd name="connsiteY9" fmla="*/ 217176 h 1202618"/>
              <a:gd name="connsiteX10" fmla="*/ 3653148 w 4674307"/>
              <a:gd name="connsiteY10" fmla="*/ 638517 h 1202618"/>
              <a:gd name="connsiteX0" fmla="*/ 3655506 w 4676665"/>
              <a:gd name="connsiteY0" fmla="*/ 638517 h 1245129"/>
              <a:gd name="connsiteX1" fmla="*/ 2651459 w 4676665"/>
              <a:gd name="connsiteY1" fmla="*/ 342682 h 1245129"/>
              <a:gd name="connsiteX2" fmla="*/ 1315718 w 4676665"/>
              <a:gd name="connsiteY2" fmla="*/ 2023 h 1245129"/>
              <a:gd name="connsiteX3" fmla="*/ 574761 w 4676665"/>
              <a:gd name="connsiteY3" fmla="*/ 508294 h 1245129"/>
              <a:gd name="connsiteX4" fmla="*/ 3096 w 4676665"/>
              <a:gd name="connsiteY4" fmla="*/ 949640 h 1245129"/>
              <a:gd name="connsiteX5" fmla="*/ 826622 w 4676665"/>
              <a:gd name="connsiteY5" fmla="*/ 1222733 h 1245129"/>
              <a:gd name="connsiteX6" fmla="*/ 2248047 w 4676665"/>
              <a:gd name="connsiteY6" fmla="*/ 1194329 h 1245129"/>
              <a:gd name="connsiteX7" fmla="*/ 3628612 w 4676665"/>
              <a:gd name="connsiteY7" fmla="*/ 916423 h 1245129"/>
              <a:gd name="connsiteX8" fmla="*/ 4498188 w 4676665"/>
              <a:gd name="connsiteY8" fmla="*/ 988141 h 1245129"/>
              <a:gd name="connsiteX9" fmla="*/ 4605765 w 4676665"/>
              <a:gd name="connsiteY9" fmla="*/ 217176 h 1245129"/>
              <a:gd name="connsiteX10" fmla="*/ 3655506 w 4676665"/>
              <a:gd name="connsiteY10" fmla="*/ 638517 h 1245129"/>
              <a:gd name="connsiteX0" fmla="*/ 3655506 w 4676665"/>
              <a:gd name="connsiteY0" fmla="*/ 637410 h 1244022"/>
              <a:gd name="connsiteX1" fmla="*/ 1315718 w 4676665"/>
              <a:gd name="connsiteY1" fmla="*/ 916 h 1244022"/>
              <a:gd name="connsiteX2" fmla="*/ 574761 w 4676665"/>
              <a:gd name="connsiteY2" fmla="*/ 507187 h 1244022"/>
              <a:gd name="connsiteX3" fmla="*/ 3096 w 4676665"/>
              <a:gd name="connsiteY3" fmla="*/ 948533 h 1244022"/>
              <a:gd name="connsiteX4" fmla="*/ 826622 w 4676665"/>
              <a:gd name="connsiteY4" fmla="*/ 1221626 h 1244022"/>
              <a:gd name="connsiteX5" fmla="*/ 2248047 w 4676665"/>
              <a:gd name="connsiteY5" fmla="*/ 1193222 h 1244022"/>
              <a:gd name="connsiteX6" fmla="*/ 3628612 w 4676665"/>
              <a:gd name="connsiteY6" fmla="*/ 915316 h 1244022"/>
              <a:gd name="connsiteX7" fmla="*/ 4498188 w 4676665"/>
              <a:gd name="connsiteY7" fmla="*/ 987034 h 1244022"/>
              <a:gd name="connsiteX8" fmla="*/ 4605765 w 4676665"/>
              <a:gd name="connsiteY8" fmla="*/ 216069 h 1244022"/>
              <a:gd name="connsiteX9" fmla="*/ 3655506 w 4676665"/>
              <a:gd name="connsiteY9" fmla="*/ 637410 h 1244022"/>
              <a:gd name="connsiteX0" fmla="*/ 3533586 w 4685678"/>
              <a:gd name="connsiteY0" fmla="*/ 608185 h 1243673"/>
              <a:gd name="connsiteX1" fmla="*/ 1315718 w 4685678"/>
              <a:gd name="connsiteY1" fmla="*/ 567 h 1243673"/>
              <a:gd name="connsiteX2" fmla="*/ 574761 w 4685678"/>
              <a:gd name="connsiteY2" fmla="*/ 506838 h 1243673"/>
              <a:gd name="connsiteX3" fmla="*/ 3096 w 4685678"/>
              <a:gd name="connsiteY3" fmla="*/ 948184 h 1243673"/>
              <a:gd name="connsiteX4" fmla="*/ 826622 w 4685678"/>
              <a:gd name="connsiteY4" fmla="*/ 1221277 h 1243673"/>
              <a:gd name="connsiteX5" fmla="*/ 2248047 w 4685678"/>
              <a:gd name="connsiteY5" fmla="*/ 1192873 h 1243673"/>
              <a:gd name="connsiteX6" fmla="*/ 3628612 w 4685678"/>
              <a:gd name="connsiteY6" fmla="*/ 914967 h 1243673"/>
              <a:gd name="connsiteX7" fmla="*/ 4498188 w 4685678"/>
              <a:gd name="connsiteY7" fmla="*/ 986685 h 1243673"/>
              <a:gd name="connsiteX8" fmla="*/ 4605765 w 4685678"/>
              <a:gd name="connsiteY8" fmla="*/ 215720 h 1243673"/>
              <a:gd name="connsiteX9" fmla="*/ 3533586 w 4685678"/>
              <a:gd name="connsiteY9" fmla="*/ 608185 h 1243673"/>
              <a:gd name="connsiteX0" fmla="*/ 3533586 w 4685678"/>
              <a:gd name="connsiteY0" fmla="*/ 608185 h 1245756"/>
              <a:gd name="connsiteX1" fmla="*/ 1315718 w 4685678"/>
              <a:gd name="connsiteY1" fmla="*/ 567 h 1245756"/>
              <a:gd name="connsiteX2" fmla="*/ 574761 w 4685678"/>
              <a:gd name="connsiteY2" fmla="*/ 506838 h 1245756"/>
              <a:gd name="connsiteX3" fmla="*/ 3096 w 4685678"/>
              <a:gd name="connsiteY3" fmla="*/ 948184 h 1245756"/>
              <a:gd name="connsiteX4" fmla="*/ 826622 w 4685678"/>
              <a:gd name="connsiteY4" fmla="*/ 1221277 h 1245756"/>
              <a:gd name="connsiteX5" fmla="*/ 2248047 w 4685678"/>
              <a:gd name="connsiteY5" fmla="*/ 1192873 h 1245756"/>
              <a:gd name="connsiteX6" fmla="*/ 3548401 w 4685678"/>
              <a:gd name="connsiteY6" fmla="*/ 870049 h 1245756"/>
              <a:gd name="connsiteX7" fmla="*/ 4498188 w 4685678"/>
              <a:gd name="connsiteY7" fmla="*/ 986685 h 1245756"/>
              <a:gd name="connsiteX8" fmla="*/ 4605765 w 4685678"/>
              <a:gd name="connsiteY8" fmla="*/ 215720 h 1245756"/>
              <a:gd name="connsiteX9" fmla="*/ 3533586 w 4685678"/>
              <a:gd name="connsiteY9" fmla="*/ 608185 h 1245756"/>
              <a:gd name="connsiteX0" fmla="*/ 3504895 w 4656987"/>
              <a:gd name="connsiteY0" fmla="*/ 608106 h 1272622"/>
              <a:gd name="connsiteX1" fmla="*/ 1287027 w 4656987"/>
              <a:gd name="connsiteY1" fmla="*/ 488 h 1272622"/>
              <a:gd name="connsiteX2" fmla="*/ 546070 w 4656987"/>
              <a:gd name="connsiteY2" fmla="*/ 506759 h 1272622"/>
              <a:gd name="connsiteX3" fmla="*/ 3281 w 4656987"/>
              <a:gd name="connsiteY3" fmla="*/ 579136 h 1272622"/>
              <a:gd name="connsiteX4" fmla="*/ 797931 w 4656987"/>
              <a:gd name="connsiteY4" fmla="*/ 1221198 h 1272622"/>
              <a:gd name="connsiteX5" fmla="*/ 2219356 w 4656987"/>
              <a:gd name="connsiteY5" fmla="*/ 1192794 h 1272622"/>
              <a:gd name="connsiteX6" fmla="*/ 3519710 w 4656987"/>
              <a:gd name="connsiteY6" fmla="*/ 869970 h 1272622"/>
              <a:gd name="connsiteX7" fmla="*/ 4469497 w 4656987"/>
              <a:gd name="connsiteY7" fmla="*/ 986606 h 1272622"/>
              <a:gd name="connsiteX8" fmla="*/ 4577074 w 4656987"/>
              <a:gd name="connsiteY8" fmla="*/ 215641 h 1272622"/>
              <a:gd name="connsiteX9" fmla="*/ 3504895 w 4656987"/>
              <a:gd name="connsiteY9" fmla="*/ 608106 h 1272622"/>
              <a:gd name="connsiteX0" fmla="*/ 3506416 w 4658508"/>
              <a:gd name="connsiteY0" fmla="*/ 609203 h 1273719"/>
              <a:gd name="connsiteX1" fmla="*/ 1288548 w 4658508"/>
              <a:gd name="connsiteY1" fmla="*/ 1585 h 1273719"/>
              <a:gd name="connsiteX2" fmla="*/ 505881 w 4658508"/>
              <a:gd name="connsiteY2" fmla="*/ 437271 h 1273719"/>
              <a:gd name="connsiteX3" fmla="*/ 4802 w 4658508"/>
              <a:gd name="connsiteY3" fmla="*/ 580233 h 1273719"/>
              <a:gd name="connsiteX4" fmla="*/ 799452 w 4658508"/>
              <a:gd name="connsiteY4" fmla="*/ 1222295 h 1273719"/>
              <a:gd name="connsiteX5" fmla="*/ 2220877 w 4658508"/>
              <a:gd name="connsiteY5" fmla="*/ 1193891 h 1273719"/>
              <a:gd name="connsiteX6" fmla="*/ 3521231 w 4658508"/>
              <a:gd name="connsiteY6" fmla="*/ 871067 h 1273719"/>
              <a:gd name="connsiteX7" fmla="*/ 4471018 w 4658508"/>
              <a:gd name="connsiteY7" fmla="*/ 987703 h 1273719"/>
              <a:gd name="connsiteX8" fmla="*/ 4578595 w 4658508"/>
              <a:gd name="connsiteY8" fmla="*/ 216738 h 1273719"/>
              <a:gd name="connsiteX9" fmla="*/ 3506416 w 4658508"/>
              <a:gd name="connsiteY9" fmla="*/ 609203 h 1273719"/>
              <a:gd name="connsiteX0" fmla="*/ 3526935 w 4679027"/>
              <a:gd name="connsiteY0" fmla="*/ 609203 h 1259969"/>
              <a:gd name="connsiteX1" fmla="*/ 1309067 w 4679027"/>
              <a:gd name="connsiteY1" fmla="*/ 1585 h 1259969"/>
              <a:gd name="connsiteX2" fmla="*/ 526400 w 4679027"/>
              <a:gd name="connsiteY2" fmla="*/ 437271 h 1259969"/>
              <a:gd name="connsiteX3" fmla="*/ 25321 w 4679027"/>
              <a:gd name="connsiteY3" fmla="*/ 580233 h 1259969"/>
              <a:gd name="connsiteX4" fmla="*/ 152197 w 4679027"/>
              <a:gd name="connsiteY4" fmla="*/ 767546 h 1259969"/>
              <a:gd name="connsiteX5" fmla="*/ 819971 w 4679027"/>
              <a:gd name="connsiteY5" fmla="*/ 1222295 h 1259969"/>
              <a:gd name="connsiteX6" fmla="*/ 2241396 w 4679027"/>
              <a:gd name="connsiteY6" fmla="*/ 1193891 h 1259969"/>
              <a:gd name="connsiteX7" fmla="*/ 3541750 w 4679027"/>
              <a:gd name="connsiteY7" fmla="*/ 871067 h 1259969"/>
              <a:gd name="connsiteX8" fmla="*/ 4491537 w 4679027"/>
              <a:gd name="connsiteY8" fmla="*/ 987703 h 1259969"/>
              <a:gd name="connsiteX9" fmla="*/ 4599114 w 4679027"/>
              <a:gd name="connsiteY9" fmla="*/ 216738 h 1259969"/>
              <a:gd name="connsiteX10" fmla="*/ 3526935 w 4679027"/>
              <a:gd name="connsiteY10" fmla="*/ 609203 h 1259969"/>
              <a:gd name="connsiteX0" fmla="*/ 3513348 w 4665440"/>
              <a:gd name="connsiteY0" fmla="*/ 609203 h 1263259"/>
              <a:gd name="connsiteX1" fmla="*/ 1295480 w 4665440"/>
              <a:gd name="connsiteY1" fmla="*/ 1585 h 1263259"/>
              <a:gd name="connsiteX2" fmla="*/ 512813 w 4665440"/>
              <a:gd name="connsiteY2" fmla="*/ 437271 h 1263259"/>
              <a:gd name="connsiteX3" fmla="*/ 11734 w 4665440"/>
              <a:gd name="connsiteY3" fmla="*/ 580233 h 1263259"/>
              <a:gd name="connsiteX4" fmla="*/ 212404 w 4665440"/>
              <a:gd name="connsiteY4" fmla="*/ 722628 h 1263259"/>
              <a:gd name="connsiteX5" fmla="*/ 806384 w 4665440"/>
              <a:gd name="connsiteY5" fmla="*/ 1222295 h 1263259"/>
              <a:gd name="connsiteX6" fmla="*/ 2227809 w 4665440"/>
              <a:gd name="connsiteY6" fmla="*/ 1193891 h 1263259"/>
              <a:gd name="connsiteX7" fmla="*/ 3528163 w 4665440"/>
              <a:gd name="connsiteY7" fmla="*/ 871067 h 1263259"/>
              <a:gd name="connsiteX8" fmla="*/ 4477950 w 4665440"/>
              <a:gd name="connsiteY8" fmla="*/ 987703 h 1263259"/>
              <a:gd name="connsiteX9" fmla="*/ 4585527 w 4665440"/>
              <a:gd name="connsiteY9" fmla="*/ 216738 h 1263259"/>
              <a:gd name="connsiteX10" fmla="*/ 3513348 w 4665440"/>
              <a:gd name="connsiteY10" fmla="*/ 609203 h 1263259"/>
              <a:gd name="connsiteX0" fmla="*/ 3509833 w 4661925"/>
              <a:gd name="connsiteY0" fmla="*/ 609203 h 1260204"/>
              <a:gd name="connsiteX1" fmla="*/ 1291965 w 4661925"/>
              <a:gd name="connsiteY1" fmla="*/ 1585 h 1260204"/>
              <a:gd name="connsiteX2" fmla="*/ 509298 w 4661925"/>
              <a:gd name="connsiteY2" fmla="*/ 437271 h 1260204"/>
              <a:gd name="connsiteX3" fmla="*/ 8219 w 4661925"/>
              <a:gd name="connsiteY3" fmla="*/ 580233 h 1260204"/>
              <a:gd name="connsiteX4" fmla="*/ 208889 w 4661925"/>
              <a:gd name="connsiteY4" fmla="*/ 722628 h 1260204"/>
              <a:gd name="connsiteX5" fmla="*/ 64510 w 4661925"/>
              <a:gd name="connsiteY5" fmla="*/ 764338 h 1260204"/>
              <a:gd name="connsiteX6" fmla="*/ 802869 w 4661925"/>
              <a:gd name="connsiteY6" fmla="*/ 1222295 h 1260204"/>
              <a:gd name="connsiteX7" fmla="*/ 2224294 w 4661925"/>
              <a:gd name="connsiteY7" fmla="*/ 1193891 h 1260204"/>
              <a:gd name="connsiteX8" fmla="*/ 3524648 w 4661925"/>
              <a:gd name="connsiteY8" fmla="*/ 871067 h 1260204"/>
              <a:gd name="connsiteX9" fmla="*/ 4474435 w 4661925"/>
              <a:gd name="connsiteY9" fmla="*/ 987703 h 1260204"/>
              <a:gd name="connsiteX10" fmla="*/ 4582012 w 4661925"/>
              <a:gd name="connsiteY10" fmla="*/ 216738 h 1260204"/>
              <a:gd name="connsiteX11" fmla="*/ 3509833 w 4661925"/>
              <a:gd name="connsiteY11" fmla="*/ 609203 h 1260204"/>
              <a:gd name="connsiteX0" fmla="*/ 3509833 w 4661925"/>
              <a:gd name="connsiteY0" fmla="*/ 609203 h 1206372"/>
              <a:gd name="connsiteX1" fmla="*/ 1291965 w 4661925"/>
              <a:gd name="connsiteY1" fmla="*/ 1585 h 1206372"/>
              <a:gd name="connsiteX2" fmla="*/ 509298 w 4661925"/>
              <a:gd name="connsiteY2" fmla="*/ 437271 h 1206372"/>
              <a:gd name="connsiteX3" fmla="*/ 8219 w 4661925"/>
              <a:gd name="connsiteY3" fmla="*/ 580233 h 1206372"/>
              <a:gd name="connsiteX4" fmla="*/ 208889 w 4661925"/>
              <a:gd name="connsiteY4" fmla="*/ 722628 h 1206372"/>
              <a:gd name="connsiteX5" fmla="*/ 64510 w 4661925"/>
              <a:gd name="connsiteY5" fmla="*/ 764338 h 1206372"/>
              <a:gd name="connsiteX6" fmla="*/ 950456 w 4661925"/>
              <a:gd name="connsiteY6" fmla="*/ 1103583 h 1206372"/>
              <a:gd name="connsiteX7" fmla="*/ 2224294 w 4661925"/>
              <a:gd name="connsiteY7" fmla="*/ 1193891 h 1206372"/>
              <a:gd name="connsiteX8" fmla="*/ 3524648 w 4661925"/>
              <a:gd name="connsiteY8" fmla="*/ 871067 h 1206372"/>
              <a:gd name="connsiteX9" fmla="*/ 4474435 w 4661925"/>
              <a:gd name="connsiteY9" fmla="*/ 987703 h 1206372"/>
              <a:gd name="connsiteX10" fmla="*/ 4582012 w 4661925"/>
              <a:gd name="connsiteY10" fmla="*/ 216738 h 1206372"/>
              <a:gd name="connsiteX11" fmla="*/ 3509833 w 4661925"/>
              <a:gd name="connsiteY11" fmla="*/ 609203 h 1206372"/>
              <a:gd name="connsiteX0" fmla="*/ 3509833 w 4661925"/>
              <a:gd name="connsiteY0" fmla="*/ 609203 h 1567043"/>
              <a:gd name="connsiteX1" fmla="*/ 1291965 w 4661925"/>
              <a:gd name="connsiteY1" fmla="*/ 1585 h 1567043"/>
              <a:gd name="connsiteX2" fmla="*/ 509298 w 4661925"/>
              <a:gd name="connsiteY2" fmla="*/ 437271 h 1567043"/>
              <a:gd name="connsiteX3" fmla="*/ 8219 w 4661925"/>
              <a:gd name="connsiteY3" fmla="*/ 580233 h 1567043"/>
              <a:gd name="connsiteX4" fmla="*/ 208889 w 4661925"/>
              <a:gd name="connsiteY4" fmla="*/ 722628 h 1567043"/>
              <a:gd name="connsiteX5" fmla="*/ 64510 w 4661925"/>
              <a:gd name="connsiteY5" fmla="*/ 764338 h 1567043"/>
              <a:gd name="connsiteX6" fmla="*/ 950456 w 4661925"/>
              <a:gd name="connsiteY6" fmla="*/ 1103583 h 1567043"/>
              <a:gd name="connsiteX7" fmla="*/ 1245209 w 4661925"/>
              <a:gd name="connsiteY7" fmla="*/ 1566443 h 1567043"/>
              <a:gd name="connsiteX8" fmla="*/ 2224294 w 4661925"/>
              <a:gd name="connsiteY8" fmla="*/ 1193891 h 1567043"/>
              <a:gd name="connsiteX9" fmla="*/ 3524648 w 4661925"/>
              <a:gd name="connsiteY9" fmla="*/ 871067 h 1567043"/>
              <a:gd name="connsiteX10" fmla="*/ 4474435 w 4661925"/>
              <a:gd name="connsiteY10" fmla="*/ 987703 h 1567043"/>
              <a:gd name="connsiteX11" fmla="*/ 4582012 w 4661925"/>
              <a:gd name="connsiteY11" fmla="*/ 216738 h 1567043"/>
              <a:gd name="connsiteX12" fmla="*/ 3509833 w 4661925"/>
              <a:gd name="connsiteY12" fmla="*/ 609203 h 1567043"/>
              <a:gd name="connsiteX0" fmla="*/ 3509833 w 4661925"/>
              <a:gd name="connsiteY0" fmla="*/ 609203 h 1570983"/>
              <a:gd name="connsiteX1" fmla="*/ 1291965 w 4661925"/>
              <a:gd name="connsiteY1" fmla="*/ 1585 h 1570983"/>
              <a:gd name="connsiteX2" fmla="*/ 509298 w 4661925"/>
              <a:gd name="connsiteY2" fmla="*/ 437271 h 1570983"/>
              <a:gd name="connsiteX3" fmla="*/ 8219 w 4661925"/>
              <a:gd name="connsiteY3" fmla="*/ 580233 h 1570983"/>
              <a:gd name="connsiteX4" fmla="*/ 208889 w 4661925"/>
              <a:gd name="connsiteY4" fmla="*/ 722628 h 1570983"/>
              <a:gd name="connsiteX5" fmla="*/ 64510 w 4661925"/>
              <a:gd name="connsiteY5" fmla="*/ 764338 h 1570983"/>
              <a:gd name="connsiteX6" fmla="*/ 950456 w 4661925"/>
              <a:gd name="connsiteY6" fmla="*/ 1103583 h 1570983"/>
              <a:gd name="connsiteX7" fmla="*/ 1245209 w 4661925"/>
              <a:gd name="connsiteY7" fmla="*/ 1566443 h 1570983"/>
              <a:gd name="connsiteX8" fmla="*/ 1347878 w 4661925"/>
              <a:gd name="connsiteY8" fmla="*/ 1085180 h 1570983"/>
              <a:gd name="connsiteX9" fmla="*/ 2224294 w 4661925"/>
              <a:gd name="connsiteY9" fmla="*/ 1193891 h 1570983"/>
              <a:gd name="connsiteX10" fmla="*/ 3524648 w 4661925"/>
              <a:gd name="connsiteY10" fmla="*/ 871067 h 1570983"/>
              <a:gd name="connsiteX11" fmla="*/ 4474435 w 4661925"/>
              <a:gd name="connsiteY11" fmla="*/ 987703 h 1570983"/>
              <a:gd name="connsiteX12" fmla="*/ 4582012 w 4661925"/>
              <a:gd name="connsiteY12" fmla="*/ 216738 h 1570983"/>
              <a:gd name="connsiteX13" fmla="*/ 3509833 w 4661925"/>
              <a:gd name="connsiteY13" fmla="*/ 609203 h 1570983"/>
              <a:gd name="connsiteX0" fmla="*/ 3509833 w 4661925"/>
              <a:gd name="connsiteY0" fmla="*/ 609203 h 1570983"/>
              <a:gd name="connsiteX1" fmla="*/ 1291965 w 4661925"/>
              <a:gd name="connsiteY1" fmla="*/ 1585 h 1570983"/>
              <a:gd name="connsiteX2" fmla="*/ 509298 w 4661925"/>
              <a:gd name="connsiteY2" fmla="*/ 437271 h 1570983"/>
              <a:gd name="connsiteX3" fmla="*/ 8219 w 4661925"/>
              <a:gd name="connsiteY3" fmla="*/ 580233 h 1570983"/>
              <a:gd name="connsiteX4" fmla="*/ 208889 w 4661925"/>
              <a:gd name="connsiteY4" fmla="*/ 722628 h 1570983"/>
              <a:gd name="connsiteX5" fmla="*/ 64510 w 4661925"/>
              <a:gd name="connsiteY5" fmla="*/ 764338 h 1570983"/>
              <a:gd name="connsiteX6" fmla="*/ 950456 w 4661925"/>
              <a:gd name="connsiteY6" fmla="*/ 1103583 h 1570983"/>
              <a:gd name="connsiteX7" fmla="*/ 1245209 w 4661925"/>
              <a:gd name="connsiteY7" fmla="*/ 1566443 h 1570983"/>
              <a:gd name="connsiteX8" fmla="*/ 1347878 w 4661925"/>
              <a:gd name="connsiteY8" fmla="*/ 1085180 h 1570983"/>
              <a:gd name="connsiteX9" fmla="*/ 2224294 w 4661925"/>
              <a:gd name="connsiteY9" fmla="*/ 1193891 h 1570983"/>
              <a:gd name="connsiteX10" fmla="*/ 2644080 w 4661925"/>
              <a:gd name="connsiteY10" fmla="*/ 1351479 h 1570983"/>
              <a:gd name="connsiteX11" fmla="*/ 3524648 w 4661925"/>
              <a:gd name="connsiteY11" fmla="*/ 871067 h 1570983"/>
              <a:gd name="connsiteX12" fmla="*/ 4474435 w 4661925"/>
              <a:gd name="connsiteY12" fmla="*/ 987703 h 1570983"/>
              <a:gd name="connsiteX13" fmla="*/ 4582012 w 4661925"/>
              <a:gd name="connsiteY13" fmla="*/ 216738 h 1570983"/>
              <a:gd name="connsiteX14" fmla="*/ 3509833 w 4661925"/>
              <a:gd name="connsiteY14" fmla="*/ 609203 h 1570983"/>
              <a:gd name="connsiteX0" fmla="*/ 3509833 w 4661925"/>
              <a:gd name="connsiteY0" fmla="*/ 609203 h 1570983"/>
              <a:gd name="connsiteX1" fmla="*/ 1291965 w 4661925"/>
              <a:gd name="connsiteY1" fmla="*/ 1585 h 1570983"/>
              <a:gd name="connsiteX2" fmla="*/ 509298 w 4661925"/>
              <a:gd name="connsiteY2" fmla="*/ 437271 h 1570983"/>
              <a:gd name="connsiteX3" fmla="*/ 8219 w 4661925"/>
              <a:gd name="connsiteY3" fmla="*/ 580233 h 1570983"/>
              <a:gd name="connsiteX4" fmla="*/ 208889 w 4661925"/>
              <a:gd name="connsiteY4" fmla="*/ 722628 h 1570983"/>
              <a:gd name="connsiteX5" fmla="*/ 64510 w 4661925"/>
              <a:gd name="connsiteY5" fmla="*/ 764338 h 1570983"/>
              <a:gd name="connsiteX6" fmla="*/ 950456 w 4661925"/>
              <a:gd name="connsiteY6" fmla="*/ 1103583 h 1570983"/>
              <a:gd name="connsiteX7" fmla="*/ 1245209 w 4661925"/>
              <a:gd name="connsiteY7" fmla="*/ 1566443 h 1570983"/>
              <a:gd name="connsiteX8" fmla="*/ 1347878 w 4661925"/>
              <a:gd name="connsiteY8" fmla="*/ 1085180 h 1570983"/>
              <a:gd name="connsiteX9" fmla="*/ 2227502 w 4661925"/>
              <a:gd name="connsiteY9" fmla="*/ 1456981 h 1570983"/>
              <a:gd name="connsiteX10" fmla="*/ 2644080 w 4661925"/>
              <a:gd name="connsiteY10" fmla="*/ 1351479 h 1570983"/>
              <a:gd name="connsiteX11" fmla="*/ 3524648 w 4661925"/>
              <a:gd name="connsiteY11" fmla="*/ 871067 h 1570983"/>
              <a:gd name="connsiteX12" fmla="*/ 4474435 w 4661925"/>
              <a:gd name="connsiteY12" fmla="*/ 987703 h 1570983"/>
              <a:gd name="connsiteX13" fmla="*/ 4582012 w 4661925"/>
              <a:gd name="connsiteY13" fmla="*/ 216738 h 1570983"/>
              <a:gd name="connsiteX14" fmla="*/ 3509833 w 4661925"/>
              <a:gd name="connsiteY14" fmla="*/ 609203 h 1570983"/>
              <a:gd name="connsiteX0" fmla="*/ 3509833 w 4661925"/>
              <a:gd name="connsiteY0" fmla="*/ 609203 h 1937287"/>
              <a:gd name="connsiteX1" fmla="*/ 1291965 w 4661925"/>
              <a:gd name="connsiteY1" fmla="*/ 1585 h 1937287"/>
              <a:gd name="connsiteX2" fmla="*/ 509298 w 4661925"/>
              <a:gd name="connsiteY2" fmla="*/ 437271 h 1937287"/>
              <a:gd name="connsiteX3" fmla="*/ 8219 w 4661925"/>
              <a:gd name="connsiteY3" fmla="*/ 580233 h 1937287"/>
              <a:gd name="connsiteX4" fmla="*/ 208889 w 4661925"/>
              <a:gd name="connsiteY4" fmla="*/ 722628 h 1937287"/>
              <a:gd name="connsiteX5" fmla="*/ 64510 w 4661925"/>
              <a:gd name="connsiteY5" fmla="*/ 764338 h 1937287"/>
              <a:gd name="connsiteX6" fmla="*/ 950456 w 4661925"/>
              <a:gd name="connsiteY6" fmla="*/ 1103583 h 1937287"/>
              <a:gd name="connsiteX7" fmla="*/ 1245209 w 4661925"/>
              <a:gd name="connsiteY7" fmla="*/ 1566443 h 1937287"/>
              <a:gd name="connsiteX8" fmla="*/ 1347878 w 4661925"/>
              <a:gd name="connsiteY8" fmla="*/ 1085180 h 1937287"/>
              <a:gd name="connsiteX9" fmla="*/ 2227502 w 4661925"/>
              <a:gd name="connsiteY9" fmla="*/ 1456981 h 1937287"/>
              <a:gd name="connsiteX10" fmla="*/ 2490075 w 4661925"/>
              <a:gd name="connsiteY10" fmla="*/ 1932204 h 1937287"/>
              <a:gd name="connsiteX11" fmla="*/ 3524648 w 4661925"/>
              <a:gd name="connsiteY11" fmla="*/ 871067 h 1937287"/>
              <a:gd name="connsiteX12" fmla="*/ 4474435 w 4661925"/>
              <a:gd name="connsiteY12" fmla="*/ 987703 h 1937287"/>
              <a:gd name="connsiteX13" fmla="*/ 4582012 w 4661925"/>
              <a:gd name="connsiteY13" fmla="*/ 216738 h 1937287"/>
              <a:gd name="connsiteX14" fmla="*/ 3509833 w 4661925"/>
              <a:gd name="connsiteY14" fmla="*/ 609203 h 1937287"/>
              <a:gd name="connsiteX0" fmla="*/ 3509833 w 4661925"/>
              <a:gd name="connsiteY0" fmla="*/ 609203 h 2205448"/>
              <a:gd name="connsiteX1" fmla="*/ 1291965 w 4661925"/>
              <a:gd name="connsiteY1" fmla="*/ 1585 h 2205448"/>
              <a:gd name="connsiteX2" fmla="*/ 509298 w 4661925"/>
              <a:gd name="connsiteY2" fmla="*/ 437271 h 2205448"/>
              <a:gd name="connsiteX3" fmla="*/ 8219 w 4661925"/>
              <a:gd name="connsiteY3" fmla="*/ 580233 h 2205448"/>
              <a:gd name="connsiteX4" fmla="*/ 208889 w 4661925"/>
              <a:gd name="connsiteY4" fmla="*/ 722628 h 2205448"/>
              <a:gd name="connsiteX5" fmla="*/ 64510 w 4661925"/>
              <a:gd name="connsiteY5" fmla="*/ 764338 h 2205448"/>
              <a:gd name="connsiteX6" fmla="*/ 950456 w 4661925"/>
              <a:gd name="connsiteY6" fmla="*/ 1103583 h 2205448"/>
              <a:gd name="connsiteX7" fmla="*/ 1245209 w 4661925"/>
              <a:gd name="connsiteY7" fmla="*/ 1566443 h 2205448"/>
              <a:gd name="connsiteX8" fmla="*/ 1347878 w 4661925"/>
              <a:gd name="connsiteY8" fmla="*/ 1085180 h 2205448"/>
              <a:gd name="connsiteX9" fmla="*/ 2227502 w 4661925"/>
              <a:gd name="connsiteY9" fmla="*/ 1456981 h 2205448"/>
              <a:gd name="connsiteX10" fmla="*/ 2490075 w 4661925"/>
              <a:gd name="connsiteY10" fmla="*/ 1932204 h 2205448"/>
              <a:gd name="connsiteX11" fmla="*/ 2296382 w 4661925"/>
              <a:gd name="connsiteY11" fmla="*/ 2156755 h 2205448"/>
              <a:gd name="connsiteX12" fmla="*/ 3524648 w 4661925"/>
              <a:gd name="connsiteY12" fmla="*/ 871067 h 2205448"/>
              <a:gd name="connsiteX13" fmla="*/ 4474435 w 4661925"/>
              <a:gd name="connsiteY13" fmla="*/ 987703 h 2205448"/>
              <a:gd name="connsiteX14" fmla="*/ 4582012 w 4661925"/>
              <a:gd name="connsiteY14" fmla="*/ 216738 h 2205448"/>
              <a:gd name="connsiteX15" fmla="*/ 3509833 w 4661925"/>
              <a:gd name="connsiteY15" fmla="*/ 609203 h 2205448"/>
              <a:gd name="connsiteX0" fmla="*/ 3509833 w 4661925"/>
              <a:gd name="connsiteY0" fmla="*/ 609203 h 2200033"/>
              <a:gd name="connsiteX1" fmla="*/ 1291965 w 4661925"/>
              <a:gd name="connsiteY1" fmla="*/ 1585 h 2200033"/>
              <a:gd name="connsiteX2" fmla="*/ 509298 w 4661925"/>
              <a:gd name="connsiteY2" fmla="*/ 437271 h 2200033"/>
              <a:gd name="connsiteX3" fmla="*/ 8219 w 4661925"/>
              <a:gd name="connsiteY3" fmla="*/ 580233 h 2200033"/>
              <a:gd name="connsiteX4" fmla="*/ 208889 w 4661925"/>
              <a:gd name="connsiteY4" fmla="*/ 722628 h 2200033"/>
              <a:gd name="connsiteX5" fmla="*/ 64510 w 4661925"/>
              <a:gd name="connsiteY5" fmla="*/ 764338 h 2200033"/>
              <a:gd name="connsiteX6" fmla="*/ 950456 w 4661925"/>
              <a:gd name="connsiteY6" fmla="*/ 1103583 h 2200033"/>
              <a:gd name="connsiteX7" fmla="*/ 1245209 w 4661925"/>
              <a:gd name="connsiteY7" fmla="*/ 1566443 h 2200033"/>
              <a:gd name="connsiteX8" fmla="*/ 1347878 w 4661925"/>
              <a:gd name="connsiteY8" fmla="*/ 1085180 h 2200033"/>
              <a:gd name="connsiteX9" fmla="*/ 2227502 w 4661925"/>
              <a:gd name="connsiteY9" fmla="*/ 1456981 h 2200033"/>
              <a:gd name="connsiteX10" fmla="*/ 2323238 w 4661925"/>
              <a:gd name="connsiteY10" fmla="*/ 1871244 h 2200033"/>
              <a:gd name="connsiteX11" fmla="*/ 2296382 w 4661925"/>
              <a:gd name="connsiteY11" fmla="*/ 2156755 h 2200033"/>
              <a:gd name="connsiteX12" fmla="*/ 3524648 w 4661925"/>
              <a:gd name="connsiteY12" fmla="*/ 871067 h 2200033"/>
              <a:gd name="connsiteX13" fmla="*/ 4474435 w 4661925"/>
              <a:gd name="connsiteY13" fmla="*/ 987703 h 2200033"/>
              <a:gd name="connsiteX14" fmla="*/ 4582012 w 4661925"/>
              <a:gd name="connsiteY14" fmla="*/ 216738 h 2200033"/>
              <a:gd name="connsiteX15" fmla="*/ 3509833 w 4661925"/>
              <a:gd name="connsiteY15" fmla="*/ 609203 h 2200033"/>
              <a:gd name="connsiteX0" fmla="*/ 3509833 w 4661925"/>
              <a:gd name="connsiteY0" fmla="*/ 609203 h 2156810"/>
              <a:gd name="connsiteX1" fmla="*/ 1291965 w 4661925"/>
              <a:gd name="connsiteY1" fmla="*/ 1585 h 2156810"/>
              <a:gd name="connsiteX2" fmla="*/ 509298 w 4661925"/>
              <a:gd name="connsiteY2" fmla="*/ 437271 h 2156810"/>
              <a:gd name="connsiteX3" fmla="*/ 8219 w 4661925"/>
              <a:gd name="connsiteY3" fmla="*/ 580233 h 2156810"/>
              <a:gd name="connsiteX4" fmla="*/ 208889 w 4661925"/>
              <a:gd name="connsiteY4" fmla="*/ 722628 h 2156810"/>
              <a:gd name="connsiteX5" fmla="*/ 64510 w 4661925"/>
              <a:gd name="connsiteY5" fmla="*/ 764338 h 2156810"/>
              <a:gd name="connsiteX6" fmla="*/ 950456 w 4661925"/>
              <a:gd name="connsiteY6" fmla="*/ 1103583 h 2156810"/>
              <a:gd name="connsiteX7" fmla="*/ 1245209 w 4661925"/>
              <a:gd name="connsiteY7" fmla="*/ 1566443 h 2156810"/>
              <a:gd name="connsiteX8" fmla="*/ 1347878 w 4661925"/>
              <a:gd name="connsiteY8" fmla="*/ 1085180 h 2156810"/>
              <a:gd name="connsiteX9" fmla="*/ 2227502 w 4661925"/>
              <a:gd name="connsiteY9" fmla="*/ 1456981 h 2156810"/>
              <a:gd name="connsiteX10" fmla="*/ 2323238 w 4661925"/>
              <a:gd name="connsiteY10" fmla="*/ 1871244 h 2156810"/>
              <a:gd name="connsiteX11" fmla="*/ 2296382 w 4661925"/>
              <a:gd name="connsiteY11" fmla="*/ 2156755 h 2156810"/>
              <a:gd name="connsiteX12" fmla="*/ 2691018 w 4661925"/>
              <a:gd name="connsiteY12" fmla="*/ 1746078 h 2156810"/>
              <a:gd name="connsiteX13" fmla="*/ 3524648 w 4661925"/>
              <a:gd name="connsiteY13" fmla="*/ 871067 h 2156810"/>
              <a:gd name="connsiteX14" fmla="*/ 4474435 w 4661925"/>
              <a:gd name="connsiteY14" fmla="*/ 987703 h 2156810"/>
              <a:gd name="connsiteX15" fmla="*/ 4582012 w 4661925"/>
              <a:gd name="connsiteY15" fmla="*/ 216738 h 2156810"/>
              <a:gd name="connsiteX16" fmla="*/ 3509833 w 4661925"/>
              <a:gd name="connsiteY16" fmla="*/ 609203 h 2156810"/>
              <a:gd name="connsiteX0" fmla="*/ 3509833 w 4661925"/>
              <a:gd name="connsiteY0" fmla="*/ 609203 h 2156810"/>
              <a:gd name="connsiteX1" fmla="*/ 1291965 w 4661925"/>
              <a:gd name="connsiteY1" fmla="*/ 1585 h 2156810"/>
              <a:gd name="connsiteX2" fmla="*/ 509298 w 4661925"/>
              <a:gd name="connsiteY2" fmla="*/ 437271 h 2156810"/>
              <a:gd name="connsiteX3" fmla="*/ 8219 w 4661925"/>
              <a:gd name="connsiteY3" fmla="*/ 580233 h 2156810"/>
              <a:gd name="connsiteX4" fmla="*/ 208889 w 4661925"/>
              <a:gd name="connsiteY4" fmla="*/ 722628 h 2156810"/>
              <a:gd name="connsiteX5" fmla="*/ 64510 w 4661925"/>
              <a:gd name="connsiteY5" fmla="*/ 764338 h 2156810"/>
              <a:gd name="connsiteX6" fmla="*/ 950456 w 4661925"/>
              <a:gd name="connsiteY6" fmla="*/ 1103583 h 2156810"/>
              <a:gd name="connsiteX7" fmla="*/ 1245209 w 4661925"/>
              <a:gd name="connsiteY7" fmla="*/ 1566443 h 2156810"/>
              <a:gd name="connsiteX8" fmla="*/ 1347878 w 4661925"/>
              <a:gd name="connsiteY8" fmla="*/ 1085180 h 2156810"/>
              <a:gd name="connsiteX9" fmla="*/ 2227502 w 4661925"/>
              <a:gd name="connsiteY9" fmla="*/ 1456981 h 2156810"/>
              <a:gd name="connsiteX10" fmla="*/ 2323238 w 4661925"/>
              <a:gd name="connsiteY10" fmla="*/ 1871244 h 2156810"/>
              <a:gd name="connsiteX11" fmla="*/ 2296382 w 4661925"/>
              <a:gd name="connsiteY11" fmla="*/ 2156755 h 2156810"/>
              <a:gd name="connsiteX12" fmla="*/ 2691018 w 4661925"/>
              <a:gd name="connsiteY12" fmla="*/ 1746078 h 2156810"/>
              <a:gd name="connsiteX13" fmla="*/ 3201157 w 4661925"/>
              <a:gd name="connsiteY13" fmla="*/ 2015585 h 2156810"/>
              <a:gd name="connsiteX14" fmla="*/ 3524648 w 4661925"/>
              <a:gd name="connsiteY14" fmla="*/ 871067 h 2156810"/>
              <a:gd name="connsiteX15" fmla="*/ 4474435 w 4661925"/>
              <a:gd name="connsiteY15" fmla="*/ 987703 h 2156810"/>
              <a:gd name="connsiteX16" fmla="*/ 4582012 w 4661925"/>
              <a:gd name="connsiteY16" fmla="*/ 216738 h 2156810"/>
              <a:gd name="connsiteX17" fmla="*/ 3509833 w 4661925"/>
              <a:gd name="connsiteY17" fmla="*/ 609203 h 2156810"/>
              <a:gd name="connsiteX0" fmla="*/ 3509833 w 4661925"/>
              <a:gd name="connsiteY0" fmla="*/ 609203 h 2156810"/>
              <a:gd name="connsiteX1" fmla="*/ 1291965 w 4661925"/>
              <a:gd name="connsiteY1" fmla="*/ 1585 h 2156810"/>
              <a:gd name="connsiteX2" fmla="*/ 509298 w 4661925"/>
              <a:gd name="connsiteY2" fmla="*/ 437271 h 2156810"/>
              <a:gd name="connsiteX3" fmla="*/ 8219 w 4661925"/>
              <a:gd name="connsiteY3" fmla="*/ 580233 h 2156810"/>
              <a:gd name="connsiteX4" fmla="*/ 208889 w 4661925"/>
              <a:gd name="connsiteY4" fmla="*/ 722628 h 2156810"/>
              <a:gd name="connsiteX5" fmla="*/ 64510 w 4661925"/>
              <a:gd name="connsiteY5" fmla="*/ 764338 h 2156810"/>
              <a:gd name="connsiteX6" fmla="*/ 950456 w 4661925"/>
              <a:gd name="connsiteY6" fmla="*/ 1103583 h 2156810"/>
              <a:gd name="connsiteX7" fmla="*/ 1245209 w 4661925"/>
              <a:gd name="connsiteY7" fmla="*/ 1566443 h 2156810"/>
              <a:gd name="connsiteX8" fmla="*/ 1347878 w 4661925"/>
              <a:gd name="connsiteY8" fmla="*/ 1085180 h 2156810"/>
              <a:gd name="connsiteX9" fmla="*/ 2227502 w 4661925"/>
              <a:gd name="connsiteY9" fmla="*/ 1456981 h 2156810"/>
              <a:gd name="connsiteX10" fmla="*/ 2323238 w 4661925"/>
              <a:gd name="connsiteY10" fmla="*/ 1871244 h 2156810"/>
              <a:gd name="connsiteX11" fmla="*/ 2296382 w 4661925"/>
              <a:gd name="connsiteY11" fmla="*/ 2156755 h 2156810"/>
              <a:gd name="connsiteX12" fmla="*/ 2691018 w 4661925"/>
              <a:gd name="connsiteY12" fmla="*/ 1746078 h 2156810"/>
              <a:gd name="connsiteX13" fmla="*/ 3201157 w 4661925"/>
              <a:gd name="connsiteY13" fmla="*/ 2015585 h 2156810"/>
              <a:gd name="connsiteX14" fmla="*/ 2841814 w 4661925"/>
              <a:gd name="connsiteY14" fmla="*/ 1531113 h 2156810"/>
              <a:gd name="connsiteX15" fmla="*/ 3524648 w 4661925"/>
              <a:gd name="connsiteY15" fmla="*/ 871067 h 2156810"/>
              <a:gd name="connsiteX16" fmla="*/ 4474435 w 4661925"/>
              <a:gd name="connsiteY16" fmla="*/ 987703 h 2156810"/>
              <a:gd name="connsiteX17" fmla="*/ 4582012 w 4661925"/>
              <a:gd name="connsiteY17" fmla="*/ 216738 h 2156810"/>
              <a:gd name="connsiteX18" fmla="*/ 3509833 w 4661925"/>
              <a:gd name="connsiteY18" fmla="*/ 609203 h 2156810"/>
              <a:gd name="connsiteX0" fmla="*/ 3509833 w 4661925"/>
              <a:gd name="connsiteY0" fmla="*/ 609203 h 2156810"/>
              <a:gd name="connsiteX1" fmla="*/ 1291965 w 4661925"/>
              <a:gd name="connsiteY1" fmla="*/ 1585 h 2156810"/>
              <a:gd name="connsiteX2" fmla="*/ 509298 w 4661925"/>
              <a:gd name="connsiteY2" fmla="*/ 437271 h 2156810"/>
              <a:gd name="connsiteX3" fmla="*/ 8219 w 4661925"/>
              <a:gd name="connsiteY3" fmla="*/ 580233 h 2156810"/>
              <a:gd name="connsiteX4" fmla="*/ 208889 w 4661925"/>
              <a:gd name="connsiteY4" fmla="*/ 722628 h 2156810"/>
              <a:gd name="connsiteX5" fmla="*/ 64510 w 4661925"/>
              <a:gd name="connsiteY5" fmla="*/ 764338 h 2156810"/>
              <a:gd name="connsiteX6" fmla="*/ 950456 w 4661925"/>
              <a:gd name="connsiteY6" fmla="*/ 1103583 h 2156810"/>
              <a:gd name="connsiteX7" fmla="*/ 1245209 w 4661925"/>
              <a:gd name="connsiteY7" fmla="*/ 1566443 h 2156810"/>
              <a:gd name="connsiteX8" fmla="*/ 1347878 w 4661925"/>
              <a:gd name="connsiteY8" fmla="*/ 1085180 h 2156810"/>
              <a:gd name="connsiteX9" fmla="*/ 2227502 w 4661925"/>
              <a:gd name="connsiteY9" fmla="*/ 1456981 h 2156810"/>
              <a:gd name="connsiteX10" fmla="*/ 2323238 w 4661925"/>
              <a:gd name="connsiteY10" fmla="*/ 1871244 h 2156810"/>
              <a:gd name="connsiteX11" fmla="*/ 2296382 w 4661925"/>
              <a:gd name="connsiteY11" fmla="*/ 2156755 h 2156810"/>
              <a:gd name="connsiteX12" fmla="*/ 2691018 w 4661925"/>
              <a:gd name="connsiteY12" fmla="*/ 1746078 h 2156810"/>
              <a:gd name="connsiteX13" fmla="*/ 3201157 w 4661925"/>
              <a:gd name="connsiteY13" fmla="*/ 2015585 h 2156810"/>
              <a:gd name="connsiteX14" fmla="*/ 2841814 w 4661925"/>
              <a:gd name="connsiteY14" fmla="*/ 1531113 h 2156810"/>
              <a:gd name="connsiteX15" fmla="*/ 3014509 w 4661925"/>
              <a:gd name="connsiteY15" fmla="*/ 1092448 h 2156810"/>
              <a:gd name="connsiteX16" fmla="*/ 4474435 w 4661925"/>
              <a:gd name="connsiteY16" fmla="*/ 987703 h 2156810"/>
              <a:gd name="connsiteX17" fmla="*/ 4582012 w 4661925"/>
              <a:gd name="connsiteY17" fmla="*/ 216738 h 2156810"/>
              <a:gd name="connsiteX18" fmla="*/ 3509833 w 4661925"/>
              <a:gd name="connsiteY18" fmla="*/ 609203 h 2156810"/>
              <a:gd name="connsiteX0" fmla="*/ 3509833 w 4584984"/>
              <a:gd name="connsiteY0" fmla="*/ 609203 h 2156810"/>
              <a:gd name="connsiteX1" fmla="*/ 1291965 w 4584984"/>
              <a:gd name="connsiteY1" fmla="*/ 1585 h 2156810"/>
              <a:gd name="connsiteX2" fmla="*/ 509298 w 4584984"/>
              <a:gd name="connsiteY2" fmla="*/ 437271 h 2156810"/>
              <a:gd name="connsiteX3" fmla="*/ 8219 w 4584984"/>
              <a:gd name="connsiteY3" fmla="*/ 580233 h 2156810"/>
              <a:gd name="connsiteX4" fmla="*/ 208889 w 4584984"/>
              <a:gd name="connsiteY4" fmla="*/ 722628 h 2156810"/>
              <a:gd name="connsiteX5" fmla="*/ 64510 w 4584984"/>
              <a:gd name="connsiteY5" fmla="*/ 764338 h 2156810"/>
              <a:gd name="connsiteX6" fmla="*/ 950456 w 4584984"/>
              <a:gd name="connsiteY6" fmla="*/ 1103583 h 2156810"/>
              <a:gd name="connsiteX7" fmla="*/ 1245209 w 4584984"/>
              <a:gd name="connsiteY7" fmla="*/ 1566443 h 2156810"/>
              <a:gd name="connsiteX8" fmla="*/ 1347878 w 4584984"/>
              <a:gd name="connsiteY8" fmla="*/ 1085180 h 2156810"/>
              <a:gd name="connsiteX9" fmla="*/ 2227502 w 4584984"/>
              <a:gd name="connsiteY9" fmla="*/ 1456981 h 2156810"/>
              <a:gd name="connsiteX10" fmla="*/ 2323238 w 4584984"/>
              <a:gd name="connsiteY10" fmla="*/ 1871244 h 2156810"/>
              <a:gd name="connsiteX11" fmla="*/ 2296382 w 4584984"/>
              <a:gd name="connsiteY11" fmla="*/ 2156755 h 2156810"/>
              <a:gd name="connsiteX12" fmla="*/ 2691018 w 4584984"/>
              <a:gd name="connsiteY12" fmla="*/ 1746078 h 2156810"/>
              <a:gd name="connsiteX13" fmla="*/ 3201157 w 4584984"/>
              <a:gd name="connsiteY13" fmla="*/ 2015585 h 2156810"/>
              <a:gd name="connsiteX14" fmla="*/ 2841814 w 4584984"/>
              <a:gd name="connsiteY14" fmla="*/ 1531113 h 2156810"/>
              <a:gd name="connsiteX15" fmla="*/ 3014509 w 4584984"/>
              <a:gd name="connsiteY15" fmla="*/ 1092448 h 2156810"/>
              <a:gd name="connsiteX16" fmla="*/ 3162191 w 4584984"/>
              <a:gd name="connsiteY16" fmla="*/ 791990 h 2156810"/>
              <a:gd name="connsiteX17" fmla="*/ 4582012 w 4584984"/>
              <a:gd name="connsiteY17" fmla="*/ 216738 h 2156810"/>
              <a:gd name="connsiteX18" fmla="*/ 3509833 w 4584984"/>
              <a:gd name="connsiteY18" fmla="*/ 609203 h 2156810"/>
              <a:gd name="connsiteX0" fmla="*/ 4582012 w 4622874"/>
              <a:gd name="connsiteY0" fmla="*/ 221864 h 2161936"/>
              <a:gd name="connsiteX1" fmla="*/ 1291965 w 4622874"/>
              <a:gd name="connsiteY1" fmla="*/ 6711 h 2161936"/>
              <a:gd name="connsiteX2" fmla="*/ 509298 w 4622874"/>
              <a:gd name="connsiteY2" fmla="*/ 442397 h 2161936"/>
              <a:gd name="connsiteX3" fmla="*/ 8219 w 4622874"/>
              <a:gd name="connsiteY3" fmla="*/ 585359 h 2161936"/>
              <a:gd name="connsiteX4" fmla="*/ 208889 w 4622874"/>
              <a:gd name="connsiteY4" fmla="*/ 727754 h 2161936"/>
              <a:gd name="connsiteX5" fmla="*/ 64510 w 4622874"/>
              <a:gd name="connsiteY5" fmla="*/ 769464 h 2161936"/>
              <a:gd name="connsiteX6" fmla="*/ 950456 w 4622874"/>
              <a:gd name="connsiteY6" fmla="*/ 1108709 h 2161936"/>
              <a:gd name="connsiteX7" fmla="*/ 1245209 w 4622874"/>
              <a:gd name="connsiteY7" fmla="*/ 1571569 h 2161936"/>
              <a:gd name="connsiteX8" fmla="*/ 1347878 w 4622874"/>
              <a:gd name="connsiteY8" fmla="*/ 1090306 h 2161936"/>
              <a:gd name="connsiteX9" fmla="*/ 2227502 w 4622874"/>
              <a:gd name="connsiteY9" fmla="*/ 1462107 h 2161936"/>
              <a:gd name="connsiteX10" fmla="*/ 2323238 w 4622874"/>
              <a:gd name="connsiteY10" fmla="*/ 1876370 h 2161936"/>
              <a:gd name="connsiteX11" fmla="*/ 2296382 w 4622874"/>
              <a:gd name="connsiteY11" fmla="*/ 2161881 h 2161936"/>
              <a:gd name="connsiteX12" fmla="*/ 2691018 w 4622874"/>
              <a:gd name="connsiteY12" fmla="*/ 1751204 h 2161936"/>
              <a:gd name="connsiteX13" fmla="*/ 3201157 w 4622874"/>
              <a:gd name="connsiteY13" fmla="*/ 2020711 h 2161936"/>
              <a:gd name="connsiteX14" fmla="*/ 2841814 w 4622874"/>
              <a:gd name="connsiteY14" fmla="*/ 1536239 h 2161936"/>
              <a:gd name="connsiteX15" fmla="*/ 3014509 w 4622874"/>
              <a:gd name="connsiteY15" fmla="*/ 1097574 h 2161936"/>
              <a:gd name="connsiteX16" fmla="*/ 3162191 w 4622874"/>
              <a:gd name="connsiteY16" fmla="*/ 797116 h 2161936"/>
              <a:gd name="connsiteX17" fmla="*/ 4582012 w 4622874"/>
              <a:gd name="connsiteY17" fmla="*/ 221864 h 2161936"/>
              <a:gd name="connsiteX0" fmla="*/ 3162191 w 3268156"/>
              <a:gd name="connsiteY0" fmla="*/ 796359 h 2161179"/>
              <a:gd name="connsiteX1" fmla="*/ 1291965 w 3268156"/>
              <a:gd name="connsiteY1" fmla="*/ 5954 h 2161179"/>
              <a:gd name="connsiteX2" fmla="*/ 509298 w 3268156"/>
              <a:gd name="connsiteY2" fmla="*/ 441640 h 2161179"/>
              <a:gd name="connsiteX3" fmla="*/ 8219 w 3268156"/>
              <a:gd name="connsiteY3" fmla="*/ 584602 h 2161179"/>
              <a:gd name="connsiteX4" fmla="*/ 208889 w 3268156"/>
              <a:gd name="connsiteY4" fmla="*/ 726997 h 2161179"/>
              <a:gd name="connsiteX5" fmla="*/ 64510 w 3268156"/>
              <a:gd name="connsiteY5" fmla="*/ 768707 h 2161179"/>
              <a:gd name="connsiteX6" fmla="*/ 950456 w 3268156"/>
              <a:gd name="connsiteY6" fmla="*/ 1107952 h 2161179"/>
              <a:gd name="connsiteX7" fmla="*/ 1245209 w 3268156"/>
              <a:gd name="connsiteY7" fmla="*/ 1570812 h 2161179"/>
              <a:gd name="connsiteX8" fmla="*/ 1347878 w 3268156"/>
              <a:gd name="connsiteY8" fmla="*/ 1089549 h 2161179"/>
              <a:gd name="connsiteX9" fmla="*/ 2227502 w 3268156"/>
              <a:gd name="connsiteY9" fmla="*/ 1461350 h 2161179"/>
              <a:gd name="connsiteX10" fmla="*/ 2323238 w 3268156"/>
              <a:gd name="connsiteY10" fmla="*/ 1875613 h 2161179"/>
              <a:gd name="connsiteX11" fmla="*/ 2296382 w 3268156"/>
              <a:gd name="connsiteY11" fmla="*/ 2161124 h 2161179"/>
              <a:gd name="connsiteX12" fmla="*/ 2691018 w 3268156"/>
              <a:gd name="connsiteY12" fmla="*/ 1750447 h 2161179"/>
              <a:gd name="connsiteX13" fmla="*/ 3201157 w 3268156"/>
              <a:gd name="connsiteY13" fmla="*/ 2019954 h 2161179"/>
              <a:gd name="connsiteX14" fmla="*/ 2841814 w 3268156"/>
              <a:gd name="connsiteY14" fmla="*/ 1535482 h 2161179"/>
              <a:gd name="connsiteX15" fmla="*/ 3014509 w 3268156"/>
              <a:gd name="connsiteY15" fmla="*/ 1096817 h 2161179"/>
              <a:gd name="connsiteX16" fmla="*/ 3162191 w 3268156"/>
              <a:gd name="connsiteY16" fmla="*/ 796359 h 2161179"/>
              <a:gd name="connsiteX0" fmla="*/ 2581467 w 3213878"/>
              <a:gd name="connsiteY0" fmla="*/ 447112 h 2155233"/>
              <a:gd name="connsiteX1" fmla="*/ 1291965 w 3213878"/>
              <a:gd name="connsiteY1" fmla="*/ 8 h 2155233"/>
              <a:gd name="connsiteX2" fmla="*/ 509298 w 3213878"/>
              <a:gd name="connsiteY2" fmla="*/ 435694 h 2155233"/>
              <a:gd name="connsiteX3" fmla="*/ 8219 w 3213878"/>
              <a:gd name="connsiteY3" fmla="*/ 578656 h 2155233"/>
              <a:gd name="connsiteX4" fmla="*/ 208889 w 3213878"/>
              <a:gd name="connsiteY4" fmla="*/ 721051 h 2155233"/>
              <a:gd name="connsiteX5" fmla="*/ 64510 w 3213878"/>
              <a:gd name="connsiteY5" fmla="*/ 762761 h 2155233"/>
              <a:gd name="connsiteX6" fmla="*/ 950456 w 3213878"/>
              <a:gd name="connsiteY6" fmla="*/ 1102006 h 2155233"/>
              <a:gd name="connsiteX7" fmla="*/ 1245209 w 3213878"/>
              <a:gd name="connsiteY7" fmla="*/ 1564866 h 2155233"/>
              <a:gd name="connsiteX8" fmla="*/ 1347878 w 3213878"/>
              <a:gd name="connsiteY8" fmla="*/ 1083603 h 2155233"/>
              <a:gd name="connsiteX9" fmla="*/ 2227502 w 3213878"/>
              <a:gd name="connsiteY9" fmla="*/ 1455404 h 2155233"/>
              <a:gd name="connsiteX10" fmla="*/ 2323238 w 3213878"/>
              <a:gd name="connsiteY10" fmla="*/ 1869667 h 2155233"/>
              <a:gd name="connsiteX11" fmla="*/ 2296382 w 3213878"/>
              <a:gd name="connsiteY11" fmla="*/ 2155178 h 2155233"/>
              <a:gd name="connsiteX12" fmla="*/ 2691018 w 3213878"/>
              <a:gd name="connsiteY12" fmla="*/ 1744501 h 2155233"/>
              <a:gd name="connsiteX13" fmla="*/ 3201157 w 3213878"/>
              <a:gd name="connsiteY13" fmla="*/ 2014008 h 2155233"/>
              <a:gd name="connsiteX14" fmla="*/ 2841814 w 3213878"/>
              <a:gd name="connsiteY14" fmla="*/ 1529536 h 2155233"/>
              <a:gd name="connsiteX15" fmla="*/ 3014509 w 3213878"/>
              <a:gd name="connsiteY15" fmla="*/ 1090871 h 2155233"/>
              <a:gd name="connsiteX16" fmla="*/ 2581467 w 3213878"/>
              <a:gd name="connsiteY16" fmla="*/ 447112 h 2155233"/>
              <a:gd name="connsiteX0" fmla="*/ 2581467 w 3452154"/>
              <a:gd name="connsiteY0" fmla="*/ 447112 h 2155233"/>
              <a:gd name="connsiteX1" fmla="*/ 1291965 w 3452154"/>
              <a:gd name="connsiteY1" fmla="*/ 8 h 2155233"/>
              <a:gd name="connsiteX2" fmla="*/ 509298 w 3452154"/>
              <a:gd name="connsiteY2" fmla="*/ 435694 h 2155233"/>
              <a:gd name="connsiteX3" fmla="*/ 8219 w 3452154"/>
              <a:gd name="connsiteY3" fmla="*/ 578656 h 2155233"/>
              <a:gd name="connsiteX4" fmla="*/ 208889 w 3452154"/>
              <a:gd name="connsiteY4" fmla="*/ 721051 h 2155233"/>
              <a:gd name="connsiteX5" fmla="*/ 64510 w 3452154"/>
              <a:gd name="connsiteY5" fmla="*/ 762761 h 2155233"/>
              <a:gd name="connsiteX6" fmla="*/ 950456 w 3452154"/>
              <a:gd name="connsiteY6" fmla="*/ 1102006 h 2155233"/>
              <a:gd name="connsiteX7" fmla="*/ 1245209 w 3452154"/>
              <a:gd name="connsiteY7" fmla="*/ 1564866 h 2155233"/>
              <a:gd name="connsiteX8" fmla="*/ 1347878 w 3452154"/>
              <a:gd name="connsiteY8" fmla="*/ 1083603 h 2155233"/>
              <a:gd name="connsiteX9" fmla="*/ 2227502 w 3452154"/>
              <a:gd name="connsiteY9" fmla="*/ 1455404 h 2155233"/>
              <a:gd name="connsiteX10" fmla="*/ 2323238 w 3452154"/>
              <a:gd name="connsiteY10" fmla="*/ 1869667 h 2155233"/>
              <a:gd name="connsiteX11" fmla="*/ 2296382 w 3452154"/>
              <a:gd name="connsiteY11" fmla="*/ 2155178 h 2155233"/>
              <a:gd name="connsiteX12" fmla="*/ 2691018 w 3452154"/>
              <a:gd name="connsiteY12" fmla="*/ 1744501 h 2155233"/>
              <a:gd name="connsiteX13" fmla="*/ 3201157 w 3452154"/>
              <a:gd name="connsiteY13" fmla="*/ 2014008 h 2155233"/>
              <a:gd name="connsiteX14" fmla="*/ 3441789 w 3452154"/>
              <a:gd name="connsiteY14" fmla="*/ 1856795 h 2155233"/>
              <a:gd name="connsiteX15" fmla="*/ 2841814 w 3452154"/>
              <a:gd name="connsiteY15" fmla="*/ 1529536 h 2155233"/>
              <a:gd name="connsiteX16" fmla="*/ 3014509 w 3452154"/>
              <a:gd name="connsiteY16" fmla="*/ 1090871 h 2155233"/>
              <a:gd name="connsiteX17" fmla="*/ 2581467 w 3452154"/>
              <a:gd name="connsiteY17" fmla="*/ 447112 h 2155233"/>
              <a:gd name="connsiteX0" fmla="*/ 2581467 w 3452154"/>
              <a:gd name="connsiteY0" fmla="*/ 447112 h 2155233"/>
              <a:gd name="connsiteX1" fmla="*/ 1291965 w 3452154"/>
              <a:gd name="connsiteY1" fmla="*/ 8 h 2155233"/>
              <a:gd name="connsiteX2" fmla="*/ 509298 w 3452154"/>
              <a:gd name="connsiteY2" fmla="*/ 435694 h 2155233"/>
              <a:gd name="connsiteX3" fmla="*/ 8219 w 3452154"/>
              <a:gd name="connsiteY3" fmla="*/ 578656 h 2155233"/>
              <a:gd name="connsiteX4" fmla="*/ 208889 w 3452154"/>
              <a:gd name="connsiteY4" fmla="*/ 721051 h 2155233"/>
              <a:gd name="connsiteX5" fmla="*/ 64510 w 3452154"/>
              <a:gd name="connsiteY5" fmla="*/ 762761 h 2155233"/>
              <a:gd name="connsiteX6" fmla="*/ 950456 w 3452154"/>
              <a:gd name="connsiteY6" fmla="*/ 1102006 h 2155233"/>
              <a:gd name="connsiteX7" fmla="*/ 1245209 w 3452154"/>
              <a:gd name="connsiteY7" fmla="*/ 1564866 h 2155233"/>
              <a:gd name="connsiteX8" fmla="*/ 1347878 w 3452154"/>
              <a:gd name="connsiteY8" fmla="*/ 1083603 h 2155233"/>
              <a:gd name="connsiteX9" fmla="*/ 2227502 w 3452154"/>
              <a:gd name="connsiteY9" fmla="*/ 1455404 h 2155233"/>
              <a:gd name="connsiteX10" fmla="*/ 2323238 w 3452154"/>
              <a:gd name="connsiteY10" fmla="*/ 1869667 h 2155233"/>
              <a:gd name="connsiteX11" fmla="*/ 2296382 w 3452154"/>
              <a:gd name="connsiteY11" fmla="*/ 2155178 h 2155233"/>
              <a:gd name="connsiteX12" fmla="*/ 2546639 w 3452154"/>
              <a:gd name="connsiteY12" fmla="*/ 1869630 h 2155233"/>
              <a:gd name="connsiteX13" fmla="*/ 3201157 w 3452154"/>
              <a:gd name="connsiteY13" fmla="*/ 2014008 h 2155233"/>
              <a:gd name="connsiteX14" fmla="*/ 3441789 w 3452154"/>
              <a:gd name="connsiteY14" fmla="*/ 1856795 h 2155233"/>
              <a:gd name="connsiteX15" fmla="*/ 2841814 w 3452154"/>
              <a:gd name="connsiteY15" fmla="*/ 1529536 h 2155233"/>
              <a:gd name="connsiteX16" fmla="*/ 3014509 w 3452154"/>
              <a:gd name="connsiteY16" fmla="*/ 1090871 h 2155233"/>
              <a:gd name="connsiteX17" fmla="*/ 2581467 w 3452154"/>
              <a:gd name="connsiteY17" fmla="*/ 447112 h 2155233"/>
              <a:gd name="connsiteX0" fmla="*/ 2581467 w 3452154"/>
              <a:gd name="connsiteY0" fmla="*/ 447112 h 2155207"/>
              <a:gd name="connsiteX1" fmla="*/ 1291965 w 3452154"/>
              <a:gd name="connsiteY1" fmla="*/ 8 h 2155207"/>
              <a:gd name="connsiteX2" fmla="*/ 509298 w 3452154"/>
              <a:gd name="connsiteY2" fmla="*/ 435694 h 2155207"/>
              <a:gd name="connsiteX3" fmla="*/ 8219 w 3452154"/>
              <a:gd name="connsiteY3" fmla="*/ 578656 h 2155207"/>
              <a:gd name="connsiteX4" fmla="*/ 208889 w 3452154"/>
              <a:gd name="connsiteY4" fmla="*/ 721051 h 2155207"/>
              <a:gd name="connsiteX5" fmla="*/ 64510 w 3452154"/>
              <a:gd name="connsiteY5" fmla="*/ 762761 h 2155207"/>
              <a:gd name="connsiteX6" fmla="*/ 950456 w 3452154"/>
              <a:gd name="connsiteY6" fmla="*/ 1102006 h 2155207"/>
              <a:gd name="connsiteX7" fmla="*/ 1245209 w 3452154"/>
              <a:gd name="connsiteY7" fmla="*/ 1564866 h 2155207"/>
              <a:gd name="connsiteX8" fmla="*/ 1347878 w 3452154"/>
              <a:gd name="connsiteY8" fmla="*/ 1083603 h 2155207"/>
              <a:gd name="connsiteX9" fmla="*/ 2227502 w 3452154"/>
              <a:gd name="connsiteY9" fmla="*/ 1455404 h 2155207"/>
              <a:gd name="connsiteX10" fmla="*/ 2438741 w 3452154"/>
              <a:gd name="connsiteY10" fmla="*/ 1645078 h 2155207"/>
              <a:gd name="connsiteX11" fmla="*/ 2296382 w 3452154"/>
              <a:gd name="connsiteY11" fmla="*/ 2155178 h 2155207"/>
              <a:gd name="connsiteX12" fmla="*/ 2546639 w 3452154"/>
              <a:gd name="connsiteY12" fmla="*/ 1869630 h 2155207"/>
              <a:gd name="connsiteX13" fmla="*/ 3201157 w 3452154"/>
              <a:gd name="connsiteY13" fmla="*/ 2014008 h 2155207"/>
              <a:gd name="connsiteX14" fmla="*/ 3441789 w 3452154"/>
              <a:gd name="connsiteY14" fmla="*/ 1856795 h 2155207"/>
              <a:gd name="connsiteX15" fmla="*/ 2841814 w 3452154"/>
              <a:gd name="connsiteY15" fmla="*/ 1529536 h 2155207"/>
              <a:gd name="connsiteX16" fmla="*/ 3014509 w 3452154"/>
              <a:gd name="connsiteY16" fmla="*/ 1090871 h 2155207"/>
              <a:gd name="connsiteX17" fmla="*/ 2581467 w 3452154"/>
              <a:gd name="connsiteY17" fmla="*/ 447112 h 2155207"/>
              <a:gd name="connsiteX0" fmla="*/ 2581467 w 3452154"/>
              <a:gd name="connsiteY0" fmla="*/ 447112 h 2155207"/>
              <a:gd name="connsiteX1" fmla="*/ 1291965 w 3452154"/>
              <a:gd name="connsiteY1" fmla="*/ 8 h 2155207"/>
              <a:gd name="connsiteX2" fmla="*/ 509298 w 3452154"/>
              <a:gd name="connsiteY2" fmla="*/ 435694 h 2155207"/>
              <a:gd name="connsiteX3" fmla="*/ 8219 w 3452154"/>
              <a:gd name="connsiteY3" fmla="*/ 578656 h 2155207"/>
              <a:gd name="connsiteX4" fmla="*/ 208889 w 3452154"/>
              <a:gd name="connsiteY4" fmla="*/ 721051 h 2155207"/>
              <a:gd name="connsiteX5" fmla="*/ 64510 w 3452154"/>
              <a:gd name="connsiteY5" fmla="*/ 762761 h 2155207"/>
              <a:gd name="connsiteX6" fmla="*/ 950456 w 3452154"/>
              <a:gd name="connsiteY6" fmla="*/ 1102006 h 2155207"/>
              <a:gd name="connsiteX7" fmla="*/ 1245209 w 3452154"/>
              <a:gd name="connsiteY7" fmla="*/ 1564866 h 2155207"/>
              <a:gd name="connsiteX8" fmla="*/ 1347878 w 3452154"/>
              <a:gd name="connsiteY8" fmla="*/ 1083603 h 2155207"/>
              <a:gd name="connsiteX9" fmla="*/ 2124832 w 3452154"/>
              <a:gd name="connsiteY9" fmla="*/ 1506739 h 2155207"/>
              <a:gd name="connsiteX10" fmla="*/ 2438741 w 3452154"/>
              <a:gd name="connsiteY10" fmla="*/ 1645078 h 2155207"/>
              <a:gd name="connsiteX11" fmla="*/ 2296382 w 3452154"/>
              <a:gd name="connsiteY11" fmla="*/ 2155178 h 2155207"/>
              <a:gd name="connsiteX12" fmla="*/ 2546639 w 3452154"/>
              <a:gd name="connsiteY12" fmla="*/ 1869630 h 2155207"/>
              <a:gd name="connsiteX13" fmla="*/ 3201157 w 3452154"/>
              <a:gd name="connsiteY13" fmla="*/ 2014008 h 2155207"/>
              <a:gd name="connsiteX14" fmla="*/ 3441789 w 3452154"/>
              <a:gd name="connsiteY14" fmla="*/ 1856795 h 2155207"/>
              <a:gd name="connsiteX15" fmla="*/ 2841814 w 3452154"/>
              <a:gd name="connsiteY15" fmla="*/ 1529536 h 2155207"/>
              <a:gd name="connsiteX16" fmla="*/ 3014509 w 3452154"/>
              <a:gd name="connsiteY16" fmla="*/ 1090871 h 2155207"/>
              <a:gd name="connsiteX17" fmla="*/ 2581467 w 3452154"/>
              <a:gd name="connsiteY17" fmla="*/ 447112 h 2155207"/>
              <a:gd name="connsiteX0" fmla="*/ 2581467 w 3452154"/>
              <a:gd name="connsiteY0" fmla="*/ 447112 h 2155207"/>
              <a:gd name="connsiteX1" fmla="*/ 1291965 w 3452154"/>
              <a:gd name="connsiteY1" fmla="*/ 8 h 2155207"/>
              <a:gd name="connsiteX2" fmla="*/ 509298 w 3452154"/>
              <a:gd name="connsiteY2" fmla="*/ 435694 h 2155207"/>
              <a:gd name="connsiteX3" fmla="*/ 8219 w 3452154"/>
              <a:gd name="connsiteY3" fmla="*/ 578656 h 2155207"/>
              <a:gd name="connsiteX4" fmla="*/ 208889 w 3452154"/>
              <a:gd name="connsiteY4" fmla="*/ 721051 h 2155207"/>
              <a:gd name="connsiteX5" fmla="*/ 64510 w 3452154"/>
              <a:gd name="connsiteY5" fmla="*/ 762761 h 2155207"/>
              <a:gd name="connsiteX6" fmla="*/ 950456 w 3452154"/>
              <a:gd name="connsiteY6" fmla="*/ 1102006 h 2155207"/>
              <a:gd name="connsiteX7" fmla="*/ 1245209 w 3452154"/>
              <a:gd name="connsiteY7" fmla="*/ 1564866 h 2155207"/>
              <a:gd name="connsiteX8" fmla="*/ 1347878 w 3452154"/>
              <a:gd name="connsiteY8" fmla="*/ 1083603 h 2155207"/>
              <a:gd name="connsiteX9" fmla="*/ 2124832 w 3452154"/>
              <a:gd name="connsiteY9" fmla="*/ 1506739 h 2155207"/>
              <a:gd name="connsiteX10" fmla="*/ 2438741 w 3452154"/>
              <a:gd name="connsiteY10" fmla="*/ 1645078 h 2155207"/>
              <a:gd name="connsiteX11" fmla="*/ 2296382 w 3452154"/>
              <a:gd name="connsiteY11" fmla="*/ 2155178 h 2155207"/>
              <a:gd name="connsiteX12" fmla="*/ 2691018 w 3452154"/>
              <a:gd name="connsiteY12" fmla="*/ 1731668 h 2155207"/>
              <a:gd name="connsiteX13" fmla="*/ 3201157 w 3452154"/>
              <a:gd name="connsiteY13" fmla="*/ 2014008 h 2155207"/>
              <a:gd name="connsiteX14" fmla="*/ 3441789 w 3452154"/>
              <a:gd name="connsiteY14" fmla="*/ 1856795 h 2155207"/>
              <a:gd name="connsiteX15" fmla="*/ 2841814 w 3452154"/>
              <a:gd name="connsiteY15" fmla="*/ 1529536 h 2155207"/>
              <a:gd name="connsiteX16" fmla="*/ 3014509 w 3452154"/>
              <a:gd name="connsiteY16" fmla="*/ 1090871 h 2155207"/>
              <a:gd name="connsiteX17" fmla="*/ 2581467 w 3452154"/>
              <a:gd name="connsiteY17" fmla="*/ 447112 h 2155207"/>
              <a:gd name="connsiteX0" fmla="*/ 1978283 w 3452154"/>
              <a:gd name="connsiteY0" fmla="*/ 233826 h 2163302"/>
              <a:gd name="connsiteX1" fmla="*/ 1291965 w 3452154"/>
              <a:gd name="connsiteY1" fmla="*/ 8103 h 2163302"/>
              <a:gd name="connsiteX2" fmla="*/ 509298 w 3452154"/>
              <a:gd name="connsiteY2" fmla="*/ 443789 h 2163302"/>
              <a:gd name="connsiteX3" fmla="*/ 8219 w 3452154"/>
              <a:gd name="connsiteY3" fmla="*/ 586751 h 2163302"/>
              <a:gd name="connsiteX4" fmla="*/ 208889 w 3452154"/>
              <a:gd name="connsiteY4" fmla="*/ 729146 h 2163302"/>
              <a:gd name="connsiteX5" fmla="*/ 64510 w 3452154"/>
              <a:gd name="connsiteY5" fmla="*/ 770856 h 2163302"/>
              <a:gd name="connsiteX6" fmla="*/ 950456 w 3452154"/>
              <a:gd name="connsiteY6" fmla="*/ 1110101 h 2163302"/>
              <a:gd name="connsiteX7" fmla="*/ 1245209 w 3452154"/>
              <a:gd name="connsiteY7" fmla="*/ 1572961 h 2163302"/>
              <a:gd name="connsiteX8" fmla="*/ 1347878 w 3452154"/>
              <a:gd name="connsiteY8" fmla="*/ 1091698 h 2163302"/>
              <a:gd name="connsiteX9" fmla="*/ 2124832 w 3452154"/>
              <a:gd name="connsiteY9" fmla="*/ 1514834 h 2163302"/>
              <a:gd name="connsiteX10" fmla="*/ 2438741 w 3452154"/>
              <a:gd name="connsiteY10" fmla="*/ 1653173 h 2163302"/>
              <a:gd name="connsiteX11" fmla="*/ 2296382 w 3452154"/>
              <a:gd name="connsiteY11" fmla="*/ 2163273 h 2163302"/>
              <a:gd name="connsiteX12" fmla="*/ 2691018 w 3452154"/>
              <a:gd name="connsiteY12" fmla="*/ 1739763 h 2163302"/>
              <a:gd name="connsiteX13" fmla="*/ 3201157 w 3452154"/>
              <a:gd name="connsiteY13" fmla="*/ 2022103 h 2163302"/>
              <a:gd name="connsiteX14" fmla="*/ 3441789 w 3452154"/>
              <a:gd name="connsiteY14" fmla="*/ 1864890 h 2163302"/>
              <a:gd name="connsiteX15" fmla="*/ 2841814 w 3452154"/>
              <a:gd name="connsiteY15" fmla="*/ 1537631 h 2163302"/>
              <a:gd name="connsiteX16" fmla="*/ 3014509 w 3452154"/>
              <a:gd name="connsiteY16" fmla="*/ 1098966 h 2163302"/>
              <a:gd name="connsiteX17" fmla="*/ 1978283 w 3452154"/>
              <a:gd name="connsiteY17" fmla="*/ 233826 h 2163302"/>
              <a:gd name="connsiteX0" fmla="*/ 1978283 w 3452154"/>
              <a:gd name="connsiteY0" fmla="*/ 101691 h 2031167"/>
              <a:gd name="connsiteX1" fmla="*/ 768993 w 3452154"/>
              <a:gd name="connsiteY1" fmla="*/ 65265 h 2031167"/>
              <a:gd name="connsiteX2" fmla="*/ 509298 w 3452154"/>
              <a:gd name="connsiteY2" fmla="*/ 311654 h 2031167"/>
              <a:gd name="connsiteX3" fmla="*/ 8219 w 3452154"/>
              <a:gd name="connsiteY3" fmla="*/ 454616 h 2031167"/>
              <a:gd name="connsiteX4" fmla="*/ 208889 w 3452154"/>
              <a:gd name="connsiteY4" fmla="*/ 597011 h 2031167"/>
              <a:gd name="connsiteX5" fmla="*/ 64510 w 3452154"/>
              <a:gd name="connsiteY5" fmla="*/ 638721 h 2031167"/>
              <a:gd name="connsiteX6" fmla="*/ 950456 w 3452154"/>
              <a:gd name="connsiteY6" fmla="*/ 977966 h 2031167"/>
              <a:gd name="connsiteX7" fmla="*/ 1245209 w 3452154"/>
              <a:gd name="connsiteY7" fmla="*/ 1440826 h 2031167"/>
              <a:gd name="connsiteX8" fmla="*/ 1347878 w 3452154"/>
              <a:gd name="connsiteY8" fmla="*/ 959563 h 2031167"/>
              <a:gd name="connsiteX9" fmla="*/ 2124832 w 3452154"/>
              <a:gd name="connsiteY9" fmla="*/ 1382699 h 2031167"/>
              <a:gd name="connsiteX10" fmla="*/ 2438741 w 3452154"/>
              <a:gd name="connsiteY10" fmla="*/ 1521038 h 2031167"/>
              <a:gd name="connsiteX11" fmla="*/ 2296382 w 3452154"/>
              <a:gd name="connsiteY11" fmla="*/ 2031138 h 2031167"/>
              <a:gd name="connsiteX12" fmla="*/ 2691018 w 3452154"/>
              <a:gd name="connsiteY12" fmla="*/ 1607628 h 2031167"/>
              <a:gd name="connsiteX13" fmla="*/ 3201157 w 3452154"/>
              <a:gd name="connsiteY13" fmla="*/ 1889968 h 2031167"/>
              <a:gd name="connsiteX14" fmla="*/ 3441789 w 3452154"/>
              <a:gd name="connsiteY14" fmla="*/ 1732755 h 2031167"/>
              <a:gd name="connsiteX15" fmla="*/ 2841814 w 3452154"/>
              <a:gd name="connsiteY15" fmla="*/ 1405496 h 2031167"/>
              <a:gd name="connsiteX16" fmla="*/ 3014509 w 3452154"/>
              <a:gd name="connsiteY16" fmla="*/ 966831 h 2031167"/>
              <a:gd name="connsiteX17" fmla="*/ 1978283 w 3452154"/>
              <a:gd name="connsiteY17" fmla="*/ 101691 h 2031167"/>
              <a:gd name="connsiteX0" fmla="*/ 1974850 w 3448721"/>
              <a:gd name="connsiteY0" fmla="*/ 107691 h 2037167"/>
              <a:gd name="connsiteX1" fmla="*/ 765560 w 3448721"/>
              <a:gd name="connsiteY1" fmla="*/ 71265 h 2037167"/>
              <a:gd name="connsiteX2" fmla="*/ 422446 w 3448721"/>
              <a:gd name="connsiteY2" fmla="*/ 429949 h 2037167"/>
              <a:gd name="connsiteX3" fmla="*/ 4786 w 3448721"/>
              <a:gd name="connsiteY3" fmla="*/ 460616 h 2037167"/>
              <a:gd name="connsiteX4" fmla="*/ 205456 w 3448721"/>
              <a:gd name="connsiteY4" fmla="*/ 603011 h 2037167"/>
              <a:gd name="connsiteX5" fmla="*/ 61077 w 3448721"/>
              <a:gd name="connsiteY5" fmla="*/ 644721 h 2037167"/>
              <a:gd name="connsiteX6" fmla="*/ 947023 w 3448721"/>
              <a:gd name="connsiteY6" fmla="*/ 983966 h 2037167"/>
              <a:gd name="connsiteX7" fmla="*/ 1241776 w 3448721"/>
              <a:gd name="connsiteY7" fmla="*/ 1446826 h 2037167"/>
              <a:gd name="connsiteX8" fmla="*/ 1344445 w 3448721"/>
              <a:gd name="connsiteY8" fmla="*/ 965563 h 2037167"/>
              <a:gd name="connsiteX9" fmla="*/ 2121399 w 3448721"/>
              <a:gd name="connsiteY9" fmla="*/ 1388699 h 2037167"/>
              <a:gd name="connsiteX10" fmla="*/ 2435308 w 3448721"/>
              <a:gd name="connsiteY10" fmla="*/ 1527038 h 2037167"/>
              <a:gd name="connsiteX11" fmla="*/ 2292949 w 3448721"/>
              <a:gd name="connsiteY11" fmla="*/ 2037138 h 2037167"/>
              <a:gd name="connsiteX12" fmla="*/ 2687585 w 3448721"/>
              <a:gd name="connsiteY12" fmla="*/ 1613628 h 2037167"/>
              <a:gd name="connsiteX13" fmla="*/ 3197724 w 3448721"/>
              <a:gd name="connsiteY13" fmla="*/ 1895968 h 2037167"/>
              <a:gd name="connsiteX14" fmla="*/ 3438356 w 3448721"/>
              <a:gd name="connsiteY14" fmla="*/ 1738755 h 2037167"/>
              <a:gd name="connsiteX15" fmla="*/ 2838381 w 3448721"/>
              <a:gd name="connsiteY15" fmla="*/ 1411496 h 2037167"/>
              <a:gd name="connsiteX16" fmla="*/ 3011076 w 3448721"/>
              <a:gd name="connsiteY16" fmla="*/ 972831 h 2037167"/>
              <a:gd name="connsiteX17" fmla="*/ 1974850 w 3448721"/>
              <a:gd name="connsiteY17" fmla="*/ 107691 h 2037167"/>
              <a:gd name="connsiteX0" fmla="*/ 1974850 w 3448721"/>
              <a:gd name="connsiteY0" fmla="*/ 107691 h 2037167"/>
              <a:gd name="connsiteX1" fmla="*/ 765560 w 3448721"/>
              <a:gd name="connsiteY1" fmla="*/ 71265 h 2037167"/>
              <a:gd name="connsiteX2" fmla="*/ 422446 w 3448721"/>
              <a:gd name="connsiteY2" fmla="*/ 429949 h 2037167"/>
              <a:gd name="connsiteX3" fmla="*/ 4786 w 3448721"/>
              <a:gd name="connsiteY3" fmla="*/ 460616 h 2037167"/>
              <a:gd name="connsiteX4" fmla="*/ 205456 w 3448721"/>
              <a:gd name="connsiteY4" fmla="*/ 603011 h 2037167"/>
              <a:gd name="connsiteX5" fmla="*/ 61077 w 3448721"/>
              <a:gd name="connsiteY5" fmla="*/ 644721 h 2037167"/>
              <a:gd name="connsiteX6" fmla="*/ 947023 w 3448721"/>
              <a:gd name="connsiteY6" fmla="*/ 983966 h 2037167"/>
              <a:gd name="connsiteX7" fmla="*/ 1241776 w 3448721"/>
              <a:gd name="connsiteY7" fmla="*/ 1446826 h 2037167"/>
              <a:gd name="connsiteX8" fmla="*/ 1344445 w 3448721"/>
              <a:gd name="connsiteY8" fmla="*/ 965563 h 2037167"/>
              <a:gd name="connsiteX9" fmla="*/ 2121399 w 3448721"/>
              <a:gd name="connsiteY9" fmla="*/ 1388699 h 2037167"/>
              <a:gd name="connsiteX10" fmla="*/ 2435308 w 3448721"/>
              <a:gd name="connsiteY10" fmla="*/ 1527038 h 2037167"/>
              <a:gd name="connsiteX11" fmla="*/ 2292949 w 3448721"/>
              <a:gd name="connsiteY11" fmla="*/ 2037138 h 2037167"/>
              <a:gd name="connsiteX12" fmla="*/ 2687585 w 3448721"/>
              <a:gd name="connsiteY12" fmla="*/ 1613628 h 2037167"/>
              <a:gd name="connsiteX13" fmla="*/ 3197724 w 3448721"/>
              <a:gd name="connsiteY13" fmla="*/ 1895968 h 2037167"/>
              <a:gd name="connsiteX14" fmla="*/ 3438356 w 3448721"/>
              <a:gd name="connsiteY14" fmla="*/ 1738755 h 2037167"/>
              <a:gd name="connsiteX15" fmla="*/ 2838381 w 3448721"/>
              <a:gd name="connsiteY15" fmla="*/ 1411496 h 2037167"/>
              <a:gd name="connsiteX16" fmla="*/ 3011076 w 3448721"/>
              <a:gd name="connsiteY16" fmla="*/ 972831 h 2037167"/>
              <a:gd name="connsiteX17" fmla="*/ 1974850 w 3448721"/>
              <a:gd name="connsiteY17" fmla="*/ 107691 h 2037167"/>
              <a:gd name="connsiteX0" fmla="*/ 1974850 w 3448721"/>
              <a:gd name="connsiteY0" fmla="*/ 107691 h 2037167"/>
              <a:gd name="connsiteX1" fmla="*/ 765560 w 3448721"/>
              <a:gd name="connsiteY1" fmla="*/ 71265 h 2037167"/>
              <a:gd name="connsiteX2" fmla="*/ 422446 w 3448721"/>
              <a:gd name="connsiteY2" fmla="*/ 429949 h 2037167"/>
              <a:gd name="connsiteX3" fmla="*/ 4786 w 3448721"/>
              <a:gd name="connsiteY3" fmla="*/ 460616 h 2037167"/>
              <a:gd name="connsiteX4" fmla="*/ 205456 w 3448721"/>
              <a:gd name="connsiteY4" fmla="*/ 603011 h 2037167"/>
              <a:gd name="connsiteX5" fmla="*/ 61077 w 3448721"/>
              <a:gd name="connsiteY5" fmla="*/ 644721 h 2037167"/>
              <a:gd name="connsiteX6" fmla="*/ 947023 w 3448721"/>
              <a:gd name="connsiteY6" fmla="*/ 983966 h 2037167"/>
              <a:gd name="connsiteX7" fmla="*/ 1241776 w 3448721"/>
              <a:gd name="connsiteY7" fmla="*/ 1446826 h 2037167"/>
              <a:gd name="connsiteX8" fmla="*/ 1344445 w 3448721"/>
              <a:gd name="connsiteY8" fmla="*/ 965563 h 2037167"/>
              <a:gd name="connsiteX9" fmla="*/ 2121399 w 3448721"/>
              <a:gd name="connsiteY9" fmla="*/ 1388699 h 2037167"/>
              <a:gd name="connsiteX10" fmla="*/ 2435308 w 3448721"/>
              <a:gd name="connsiteY10" fmla="*/ 1527038 h 2037167"/>
              <a:gd name="connsiteX11" fmla="*/ 2292949 w 3448721"/>
              <a:gd name="connsiteY11" fmla="*/ 2037138 h 2037167"/>
              <a:gd name="connsiteX12" fmla="*/ 2687585 w 3448721"/>
              <a:gd name="connsiteY12" fmla="*/ 1613628 h 2037167"/>
              <a:gd name="connsiteX13" fmla="*/ 3197724 w 3448721"/>
              <a:gd name="connsiteY13" fmla="*/ 1895968 h 2037167"/>
              <a:gd name="connsiteX14" fmla="*/ 3438356 w 3448721"/>
              <a:gd name="connsiteY14" fmla="*/ 1738755 h 2037167"/>
              <a:gd name="connsiteX15" fmla="*/ 2838381 w 3448721"/>
              <a:gd name="connsiteY15" fmla="*/ 1411496 h 2037167"/>
              <a:gd name="connsiteX16" fmla="*/ 3011076 w 3448721"/>
              <a:gd name="connsiteY16" fmla="*/ 972831 h 2037167"/>
              <a:gd name="connsiteX17" fmla="*/ 1974850 w 3448721"/>
              <a:gd name="connsiteY17" fmla="*/ 107691 h 2037167"/>
              <a:gd name="connsiteX0" fmla="*/ 1974850 w 3448721"/>
              <a:gd name="connsiteY0" fmla="*/ 107691 h 2037167"/>
              <a:gd name="connsiteX1" fmla="*/ 765560 w 3448721"/>
              <a:gd name="connsiteY1" fmla="*/ 71265 h 2037167"/>
              <a:gd name="connsiteX2" fmla="*/ 422446 w 3448721"/>
              <a:gd name="connsiteY2" fmla="*/ 429949 h 2037167"/>
              <a:gd name="connsiteX3" fmla="*/ 4786 w 3448721"/>
              <a:gd name="connsiteY3" fmla="*/ 460616 h 2037167"/>
              <a:gd name="connsiteX4" fmla="*/ 205456 w 3448721"/>
              <a:gd name="connsiteY4" fmla="*/ 603011 h 2037167"/>
              <a:gd name="connsiteX5" fmla="*/ 61077 w 3448721"/>
              <a:gd name="connsiteY5" fmla="*/ 644721 h 2037167"/>
              <a:gd name="connsiteX6" fmla="*/ 947023 w 3448721"/>
              <a:gd name="connsiteY6" fmla="*/ 983966 h 2037167"/>
              <a:gd name="connsiteX7" fmla="*/ 1241776 w 3448721"/>
              <a:gd name="connsiteY7" fmla="*/ 1446826 h 2037167"/>
              <a:gd name="connsiteX8" fmla="*/ 1344445 w 3448721"/>
              <a:gd name="connsiteY8" fmla="*/ 965563 h 2037167"/>
              <a:gd name="connsiteX9" fmla="*/ 2121399 w 3448721"/>
              <a:gd name="connsiteY9" fmla="*/ 1388699 h 2037167"/>
              <a:gd name="connsiteX10" fmla="*/ 2435308 w 3448721"/>
              <a:gd name="connsiteY10" fmla="*/ 1527038 h 2037167"/>
              <a:gd name="connsiteX11" fmla="*/ 2292949 w 3448721"/>
              <a:gd name="connsiteY11" fmla="*/ 2037138 h 2037167"/>
              <a:gd name="connsiteX12" fmla="*/ 2687585 w 3448721"/>
              <a:gd name="connsiteY12" fmla="*/ 1613628 h 2037167"/>
              <a:gd name="connsiteX13" fmla="*/ 3197724 w 3448721"/>
              <a:gd name="connsiteY13" fmla="*/ 1895968 h 2037167"/>
              <a:gd name="connsiteX14" fmla="*/ 3438356 w 3448721"/>
              <a:gd name="connsiteY14" fmla="*/ 1738755 h 2037167"/>
              <a:gd name="connsiteX15" fmla="*/ 2838381 w 3448721"/>
              <a:gd name="connsiteY15" fmla="*/ 1411496 h 2037167"/>
              <a:gd name="connsiteX16" fmla="*/ 3011076 w 3448721"/>
              <a:gd name="connsiteY16" fmla="*/ 972831 h 2037167"/>
              <a:gd name="connsiteX17" fmla="*/ 1974850 w 3448721"/>
              <a:gd name="connsiteY17" fmla="*/ 107691 h 2037167"/>
              <a:gd name="connsiteX0" fmla="*/ 1974850 w 3448721"/>
              <a:gd name="connsiteY0" fmla="*/ 107691 h 2037167"/>
              <a:gd name="connsiteX1" fmla="*/ 765560 w 3448721"/>
              <a:gd name="connsiteY1" fmla="*/ 71265 h 2037167"/>
              <a:gd name="connsiteX2" fmla="*/ 422446 w 3448721"/>
              <a:gd name="connsiteY2" fmla="*/ 429949 h 2037167"/>
              <a:gd name="connsiteX3" fmla="*/ 4786 w 3448721"/>
              <a:gd name="connsiteY3" fmla="*/ 460616 h 2037167"/>
              <a:gd name="connsiteX4" fmla="*/ 205456 w 3448721"/>
              <a:gd name="connsiteY4" fmla="*/ 603011 h 2037167"/>
              <a:gd name="connsiteX5" fmla="*/ 61077 w 3448721"/>
              <a:gd name="connsiteY5" fmla="*/ 644721 h 2037167"/>
              <a:gd name="connsiteX6" fmla="*/ 947023 w 3448721"/>
              <a:gd name="connsiteY6" fmla="*/ 983966 h 2037167"/>
              <a:gd name="connsiteX7" fmla="*/ 1241776 w 3448721"/>
              <a:gd name="connsiteY7" fmla="*/ 1446826 h 2037167"/>
              <a:gd name="connsiteX8" fmla="*/ 1344445 w 3448721"/>
              <a:gd name="connsiteY8" fmla="*/ 965563 h 2037167"/>
              <a:gd name="connsiteX9" fmla="*/ 2121399 w 3448721"/>
              <a:gd name="connsiteY9" fmla="*/ 1388699 h 2037167"/>
              <a:gd name="connsiteX10" fmla="*/ 2435308 w 3448721"/>
              <a:gd name="connsiteY10" fmla="*/ 1527038 h 2037167"/>
              <a:gd name="connsiteX11" fmla="*/ 2292949 w 3448721"/>
              <a:gd name="connsiteY11" fmla="*/ 2037138 h 2037167"/>
              <a:gd name="connsiteX12" fmla="*/ 2687585 w 3448721"/>
              <a:gd name="connsiteY12" fmla="*/ 1613628 h 2037167"/>
              <a:gd name="connsiteX13" fmla="*/ 3197724 w 3448721"/>
              <a:gd name="connsiteY13" fmla="*/ 1895968 h 2037167"/>
              <a:gd name="connsiteX14" fmla="*/ 3438356 w 3448721"/>
              <a:gd name="connsiteY14" fmla="*/ 1738755 h 2037167"/>
              <a:gd name="connsiteX15" fmla="*/ 2838381 w 3448721"/>
              <a:gd name="connsiteY15" fmla="*/ 1411496 h 2037167"/>
              <a:gd name="connsiteX16" fmla="*/ 3011076 w 3448721"/>
              <a:gd name="connsiteY16" fmla="*/ 972831 h 2037167"/>
              <a:gd name="connsiteX17" fmla="*/ 1974850 w 3448721"/>
              <a:gd name="connsiteY17" fmla="*/ 107691 h 2037167"/>
              <a:gd name="connsiteX0" fmla="*/ 1965458 w 3439329"/>
              <a:gd name="connsiteY0" fmla="*/ 107691 h 2037167"/>
              <a:gd name="connsiteX1" fmla="*/ 756168 w 3439329"/>
              <a:gd name="connsiteY1" fmla="*/ 71265 h 2037167"/>
              <a:gd name="connsiteX2" fmla="*/ 413054 w 3439329"/>
              <a:gd name="connsiteY2" fmla="*/ 429949 h 2037167"/>
              <a:gd name="connsiteX3" fmla="*/ 5019 w 3439329"/>
              <a:gd name="connsiteY3" fmla="*/ 560077 h 2037167"/>
              <a:gd name="connsiteX4" fmla="*/ 196064 w 3439329"/>
              <a:gd name="connsiteY4" fmla="*/ 603011 h 2037167"/>
              <a:gd name="connsiteX5" fmla="*/ 51685 w 3439329"/>
              <a:gd name="connsiteY5" fmla="*/ 644721 h 2037167"/>
              <a:gd name="connsiteX6" fmla="*/ 937631 w 3439329"/>
              <a:gd name="connsiteY6" fmla="*/ 983966 h 2037167"/>
              <a:gd name="connsiteX7" fmla="*/ 1232384 w 3439329"/>
              <a:gd name="connsiteY7" fmla="*/ 1446826 h 2037167"/>
              <a:gd name="connsiteX8" fmla="*/ 1335053 w 3439329"/>
              <a:gd name="connsiteY8" fmla="*/ 965563 h 2037167"/>
              <a:gd name="connsiteX9" fmla="*/ 2112007 w 3439329"/>
              <a:gd name="connsiteY9" fmla="*/ 1388699 h 2037167"/>
              <a:gd name="connsiteX10" fmla="*/ 2425916 w 3439329"/>
              <a:gd name="connsiteY10" fmla="*/ 1527038 h 2037167"/>
              <a:gd name="connsiteX11" fmla="*/ 2283557 w 3439329"/>
              <a:gd name="connsiteY11" fmla="*/ 2037138 h 2037167"/>
              <a:gd name="connsiteX12" fmla="*/ 2678193 w 3439329"/>
              <a:gd name="connsiteY12" fmla="*/ 1613628 h 2037167"/>
              <a:gd name="connsiteX13" fmla="*/ 3188332 w 3439329"/>
              <a:gd name="connsiteY13" fmla="*/ 1895968 h 2037167"/>
              <a:gd name="connsiteX14" fmla="*/ 3428964 w 3439329"/>
              <a:gd name="connsiteY14" fmla="*/ 1738755 h 2037167"/>
              <a:gd name="connsiteX15" fmla="*/ 2828989 w 3439329"/>
              <a:gd name="connsiteY15" fmla="*/ 1411496 h 2037167"/>
              <a:gd name="connsiteX16" fmla="*/ 3001684 w 3439329"/>
              <a:gd name="connsiteY16" fmla="*/ 972831 h 2037167"/>
              <a:gd name="connsiteX17" fmla="*/ 1965458 w 3439329"/>
              <a:gd name="connsiteY17" fmla="*/ 107691 h 2037167"/>
              <a:gd name="connsiteX0" fmla="*/ 1962794 w 3436665"/>
              <a:gd name="connsiteY0" fmla="*/ 107164 h 2036640"/>
              <a:gd name="connsiteX1" fmla="*/ 753504 w 3436665"/>
              <a:gd name="connsiteY1" fmla="*/ 70738 h 2036640"/>
              <a:gd name="connsiteX2" fmla="*/ 333388 w 3436665"/>
              <a:gd name="connsiteY2" fmla="*/ 419797 h 2036640"/>
              <a:gd name="connsiteX3" fmla="*/ 2355 w 3436665"/>
              <a:gd name="connsiteY3" fmla="*/ 559550 h 2036640"/>
              <a:gd name="connsiteX4" fmla="*/ 193400 w 3436665"/>
              <a:gd name="connsiteY4" fmla="*/ 602484 h 2036640"/>
              <a:gd name="connsiteX5" fmla="*/ 49021 w 3436665"/>
              <a:gd name="connsiteY5" fmla="*/ 644194 h 2036640"/>
              <a:gd name="connsiteX6" fmla="*/ 934967 w 3436665"/>
              <a:gd name="connsiteY6" fmla="*/ 983439 h 2036640"/>
              <a:gd name="connsiteX7" fmla="*/ 1229720 w 3436665"/>
              <a:gd name="connsiteY7" fmla="*/ 1446299 h 2036640"/>
              <a:gd name="connsiteX8" fmla="*/ 1332389 w 3436665"/>
              <a:gd name="connsiteY8" fmla="*/ 965036 h 2036640"/>
              <a:gd name="connsiteX9" fmla="*/ 2109343 w 3436665"/>
              <a:gd name="connsiteY9" fmla="*/ 1388172 h 2036640"/>
              <a:gd name="connsiteX10" fmla="*/ 2423252 w 3436665"/>
              <a:gd name="connsiteY10" fmla="*/ 1526511 h 2036640"/>
              <a:gd name="connsiteX11" fmla="*/ 2280893 w 3436665"/>
              <a:gd name="connsiteY11" fmla="*/ 2036611 h 2036640"/>
              <a:gd name="connsiteX12" fmla="*/ 2675529 w 3436665"/>
              <a:gd name="connsiteY12" fmla="*/ 1613101 h 2036640"/>
              <a:gd name="connsiteX13" fmla="*/ 3185668 w 3436665"/>
              <a:gd name="connsiteY13" fmla="*/ 1895441 h 2036640"/>
              <a:gd name="connsiteX14" fmla="*/ 3426300 w 3436665"/>
              <a:gd name="connsiteY14" fmla="*/ 1738228 h 2036640"/>
              <a:gd name="connsiteX15" fmla="*/ 2826325 w 3436665"/>
              <a:gd name="connsiteY15" fmla="*/ 1410969 h 2036640"/>
              <a:gd name="connsiteX16" fmla="*/ 2999020 w 3436665"/>
              <a:gd name="connsiteY16" fmla="*/ 972304 h 2036640"/>
              <a:gd name="connsiteX17" fmla="*/ 1962794 w 3436665"/>
              <a:gd name="connsiteY17" fmla="*/ 107164 h 2036640"/>
              <a:gd name="connsiteX0" fmla="*/ 1969211 w 3436665"/>
              <a:gd name="connsiteY0" fmla="*/ 373384 h 1965975"/>
              <a:gd name="connsiteX1" fmla="*/ 753504 w 3436665"/>
              <a:gd name="connsiteY1" fmla="*/ 73 h 1965975"/>
              <a:gd name="connsiteX2" fmla="*/ 333388 w 3436665"/>
              <a:gd name="connsiteY2" fmla="*/ 349132 h 1965975"/>
              <a:gd name="connsiteX3" fmla="*/ 2355 w 3436665"/>
              <a:gd name="connsiteY3" fmla="*/ 488885 h 1965975"/>
              <a:gd name="connsiteX4" fmla="*/ 193400 w 3436665"/>
              <a:gd name="connsiteY4" fmla="*/ 531819 h 1965975"/>
              <a:gd name="connsiteX5" fmla="*/ 49021 w 3436665"/>
              <a:gd name="connsiteY5" fmla="*/ 573529 h 1965975"/>
              <a:gd name="connsiteX6" fmla="*/ 934967 w 3436665"/>
              <a:gd name="connsiteY6" fmla="*/ 912774 h 1965975"/>
              <a:gd name="connsiteX7" fmla="*/ 1229720 w 3436665"/>
              <a:gd name="connsiteY7" fmla="*/ 1375634 h 1965975"/>
              <a:gd name="connsiteX8" fmla="*/ 1332389 w 3436665"/>
              <a:gd name="connsiteY8" fmla="*/ 894371 h 1965975"/>
              <a:gd name="connsiteX9" fmla="*/ 2109343 w 3436665"/>
              <a:gd name="connsiteY9" fmla="*/ 1317507 h 1965975"/>
              <a:gd name="connsiteX10" fmla="*/ 2423252 w 3436665"/>
              <a:gd name="connsiteY10" fmla="*/ 1455846 h 1965975"/>
              <a:gd name="connsiteX11" fmla="*/ 2280893 w 3436665"/>
              <a:gd name="connsiteY11" fmla="*/ 1965946 h 1965975"/>
              <a:gd name="connsiteX12" fmla="*/ 2675529 w 3436665"/>
              <a:gd name="connsiteY12" fmla="*/ 1542436 h 1965975"/>
              <a:gd name="connsiteX13" fmla="*/ 3185668 w 3436665"/>
              <a:gd name="connsiteY13" fmla="*/ 1824776 h 1965975"/>
              <a:gd name="connsiteX14" fmla="*/ 3426300 w 3436665"/>
              <a:gd name="connsiteY14" fmla="*/ 1667563 h 1965975"/>
              <a:gd name="connsiteX15" fmla="*/ 2826325 w 3436665"/>
              <a:gd name="connsiteY15" fmla="*/ 1340304 h 1965975"/>
              <a:gd name="connsiteX16" fmla="*/ 2999020 w 3436665"/>
              <a:gd name="connsiteY16" fmla="*/ 901639 h 1965975"/>
              <a:gd name="connsiteX17" fmla="*/ 1969211 w 3436665"/>
              <a:gd name="connsiteY17" fmla="*/ 373384 h 1965975"/>
              <a:gd name="connsiteX0" fmla="*/ 1969211 w 3436665"/>
              <a:gd name="connsiteY0" fmla="*/ 434324 h 2026915"/>
              <a:gd name="connsiteX1" fmla="*/ 804839 w 3436665"/>
              <a:gd name="connsiteY1" fmla="*/ 53 h 2026915"/>
              <a:gd name="connsiteX2" fmla="*/ 333388 w 3436665"/>
              <a:gd name="connsiteY2" fmla="*/ 410072 h 2026915"/>
              <a:gd name="connsiteX3" fmla="*/ 2355 w 3436665"/>
              <a:gd name="connsiteY3" fmla="*/ 549825 h 2026915"/>
              <a:gd name="connsiteX4" fmla="*/ 193400 w 3436665"/>
              <a:gd name="connsiteY4" fmla="*/ 592759 h 2026915"/>
              <a:gd name="connsiteX5" fmla="*/ 49021 w 3436665"/>
              <a:gd name="connsiteY5" fmla="*/ 634469 h 2026915"/>
              <a:gd name="connsiteX6" fmla="*/ 934967 w 3436665"/>
              <a:gd name="connsiteY6" fmla="*/ 973714 h 2026915"/>
              <a:gd name="connsiteX7" fmla="*/ 1229720 w 3436665"/>
              <a:gd name="connsiteY7" fmla="*/ 1436574 h 2026915"/>
              <a:gd name="connsiteX8" fmla="*/ 1332389 w 3436665"/>
              <a:gd name="connsiteY8" fmla="*/ 955311 h 2026915"/>
              <a:gd name="connsiteX9" fmla="*/ 2109343 w 3436665"/>
              <a:gd name="connsiteY9" fmla="*/ 1378447 h 2026915"/>
              <a:gd name="connsiteX10" fmla="*/ 2423252 w 3436665"/>
              <a:gd name="connsiteY10" fmla="*/ 1516786 h 2026915"/>
              <a:gd name="connsiteX11" fmla="*/ 2280893 w 3436665"/>
              <a:gd name="connsiteY11" fmla="*/ 2026886 h 2026915"/>
              <a:gd name="connsiteX12" fmla="*/ 2675529 w 3436665"/>
              <a:gd name="connsiteY12" fmla="*/ 1603376 h 2026915"/>
              <a:gd name="connsiteX13" fmla="*/ 3185668 w 3436665"/>
              <a:gd name="connsiteY13" fmla="*/ 1885716 h 2026915"/>
              <a:gd name="connsiteX14" fmla="*/ 3426300 w 3436665"/>
              <a:gd name="connsiteY14" fmla="*/ 1728503 h 2026915"/>
              <a:gd name="connsiteX15" fmla="*/ 2826325 w 3436665"/>
              <a:gd name="connsiteY15" fmla="*/ 1401244 h 2026915"/>
              <a:gd name="connsiteX16" fmla="*/ 2999020 w 3436665"/>
              <a:gd name="connsiteY16" fmla="*/ 962579 h 2026915"/>
              <a:gd name="connsiteX17" fmla="*/ 1969211 w 3436665"/>
              <a:gd name="connsiteY17" fmla="*/ 434324 h 2026915"/>
              <a:gd name="connsiteX0" fmla="*/ 1973280 w 3440734"/>
              <a:gd name="connsiteY0" fmla="*/ 434324 h 2026915"/>
              <a:gd name="connsiteX1" fmla="*/ 808908 w 3440734"/>
              <a:gd name="connsiteY1" fmla="*/ 53 h 2026915"/>
              <a:gd name="connsiteX2" fmla="*/ 337457 w 3440734"/>
              <a:gd name="connsiteY2" fmla="*/ 410072 h 2026915"/>
              <a:gd name="connsiteX3" fmla="*/ 6424 w 3440734"/>
              <a:gd name="connsiteY3" fmla="*/ 549825 h 2026915"/>
              <a:gd name="connsiteX4" fmla="*/ 136509 w 3440734"/>
              <a:gd name="connsiteY4" fmla="*/ 579925 h 2026915"/>
              <a:gd name="connsiteX5" fmla="*/ 53090 w 3440734"/>
              <a:gd name="connsiteY5" fmla="*/ 634469 h 2026915"/>
              <a:gd name="connsiteX6" fmla="*/ 939036 w 3440734"/>
              <a:gd name="connsiteY6" fmla="*/ 973714 h 2026915"/>
              <a:gd name="connsiteX7" fmla="*/ 1233789 w 3440734"/>
              <a:gd name="connsiteY7" fmla="*/ 1436574 h 2026915"/>
              <a:gd name="connsiteX8" fmla="*/ 1336458 w 3440734"/>
              <a:gd name="connsiteY8" fmla="*/ 955311 h 2026915"/>
              <a:gd name="connsiteX9" fmla="*/ 2113412 w 3440734"/>
              <a:gd name="connsiteY9" fmla="*/ 1378447 h 2026915"/>
              <a:gd name="connsiteX10" fmla="*/ 2427321 w 3440734"/>
              <a:gd name="connsiteY10" fmla="*/ 1516786 h 2026915"/>
              <a:gd name="connsiteX11" fmla="*/ 2284962 w 3440734"/>
              <a:gd name="connsiteY11" fmla="*/ 2026886 h 2026915"/>
              <a:gd name="connsiteX12" fmla="*/ 2679598 w 3440734"/>
              <a:gd name="connsiteY12" fmla="*/ 1603376 h 2026915"/>
              <a:gd name="connsiteX13" fmla="*/ 3189737 w 3440734"/>
              <a:gd name="connsiteY13" fmla="*/ 1885716 h 2026915"/>
              <a:gd name="connsiteX14" fmla="*/ 3430369 w 3440734"/>
              <a:gd name="connsiteY14" fmla="*/ 1728503 h 2026915"/>
              <a:gd name="connsiteX15" fmla="*/ 2830394 w 3440734"/>
              <a:gd name="connsiteY15" fmla="*/ 1401244 h 2026915"/>
              <a:gd name="connsiteX16" fmla="*/ 3003089 w 3440734"/>
              <a:gd name="connsiteY16" fmla="*/ 962579 h 2026915"/>
              <a:gd name="connsiteX17" fmla="*/ 1973280 w 3440734"/>
              <a:gd name="connsiteY17" fmla="*/ 434324 h 2026915"/>
              <a:gd name="connsiteX0" fmla="*/ 1973280 w 3440734"/>
              <a:gd name="connsiteY0" fmla="*/ 434324 h 2026915"/>
              <a:gd name="connsiteX1" fmla="*/ 808908 w 3440734"/>
              <a:gd name="connsiteY1" fmla="*/ 53 h 2026915"/>
              <a:gd name="connsiteX2" fmla="*/ 337457 w 3440734"/>
              <a:gd name="connsiteY2" fmla="*/ 410072 h 2026915"/>
              <a:gd name="connsiteX3" fmla="*/ 6424 w 3440734"/>
              <a:gd name="connsiteY3" fmla="*/ 549825 h 2026915"/>
              <a:gd name="connsiteX4" fmla="*/ 136509 w 3440734"/>
              <a:gd name="connsiteY4" fmla="*/ 579925 h 2026915"/>
              <a:gd name="connsiteX5" fmla="*/ 53090 w 3440734"/>
              <a:gd name="connsiteY5" fmla="*/ 634469 h 2026915"/>
              <a:gd name="connsiteX6" fmla="*/ 939036 w 3440734"/>
              <a:gd name="connsiteY6" fmla="*/ 973714 h 2026915"/>
              <a:gd name="connsiteX7" fmla="*/ 1233789 w 3440734"/>
              <a:gd name="connsiteY7" fmla="*/ 1436574 h 2026915"/>
              <a:gd name="connsiteX8" fmla="*/ 1336458 w 3440734"/>
              <a:gd name="connsiteY8" fmla="*/ 955311 h 2026915"/>
              <a:gd name="connsiteX9" fmla="*/ 2113412 w 3440734"/>
              <a:gd name="connsiteY9" fmla="*/ 1378447 h 2026915"/>
              <a:gd name="connsiteX10" fmla="*/ 2427321 w 3440734"/>
              <a:gd name="connsiteY10" fmla="*/ 1516786 h 2026915"/>
              <a:gd name="connsiteX11" fmla="*/ 2284962 w 3440734"/>
              <a:gd name="connsiteY11" fmla="*/ 2026886 h 2026915"/>
              <a:gd name="connsiteX12" fmla="*/ 2679598 w 3440734"/>
              <a:gd name="connsiteY12" fmla="*/ 1603376 h 2026915"/>
              <a:gd name="connsiteX13" fmla="*/ 3189737 w 3440734"/>
              <a:gd name="connsiteY13" fmla="*/ 1885716 h 2026915"/>
              <a:gd name="connsiteX14" fmla="*/ 3430369 w 3440734"/>
              <a:gd name="connsiteY14" fmla="*/ 1728503 h 2026915"/>
              <a:gd name="connsiteX15" fmla="*/ 2830394 w 3440734"/>
              <a:gd name="connsiteY15" fmla="*/ 1401244 h 2026915"/>
              <a:gd name="connsiteX16" fmla="*/ 3003089 w 3440734"/>
              <a:gd name="connsiteY16" fmla="*/ 962579 h 2026915"/>
              <a:gd name="connsiteX17" fmla="*/ 1973280 w 3440734"/>
              <a:gd name="connsiteY17" fmla="*/ 434324 h 2026915"/>
              <a:gd name="connsiteX0" fmla="*/ 2086133 w 3553587"/>
              <a:gd name="connsiteY0" fmla="*/ 434324 h 2026915"/>
              <a:gd name="connsiteX1" fmla="*/ 921761 w 3553587"/>
              <a:gd name="connsiteY1" fmla="*/ 53 h 2026915"/>
              <a:gd name="connsiteX2" fmla="*/ 450310 w 3553587"/>
              <a:gd name="connsiteY2" fmla="*/ 410072 h 2026915"/>
              <a:gd name="connsiteX3" fmla="*/ 119277 w 3553587"/>
              <a:gd name="connsiteY3" fmla="*/ 549825 h 2026915"/>
              <a:gd name="connsiteX4" fmla="*/ 21564 w 3553587"/>
              <a:gd name="connsiteY4" fmla="*/ 573508 h 2026915"/>
              <a:gd name="connsiteX5" fmla="*/ 165943 w 3553587"/>
              <a:gd name="connsiteY5" fmla="*/ 634469 h 2026915"/>
              <a:gd name="connsiteX6" fmla="*/ 1051889 w 3553587"/>
              <a:gd name="connsiteY6" fmla="*/ 973714 h 2026915"/>
              <a:gd name="connsiteX7" fmla="*/ 1346642 w 3553587"/>
              <a:gd name="connsiteY7" fmla="*/ 1436574 h 2026915"/>
              <a:gd name="connsiteX8" fmla="*/ 1449311 w 3553587"/>
              <a:gd name="connsiteY8" fmla="*/ 955311 h 2026915"/>
              <a:gd name="connsiteX9" fmla="*/ 2226265 w 3553587"/>
              <a:gd name="connsiteY9" fmla="*/ 1378447 h 2026915"/>
              <a:gd name="connsiteX10" fmla="*/ 2540174 w 3553587"/>
              <a:gd name="connsiteY10" fmla="*/ 1516786 h 2026915"/>
              <a:gd name="connsiteX11" fmla="*/ 2397815 w 3553587"/>
              <a:gd name="connsiteY11" fmla="*/ 2026886 h 2026915"/>
              <a:gd name="connsiteX12" fmla="*/ 2792451 w 3553587"/>
              <a:gd name="connsiteY12" fmla="*/ 1603376 h 2026915"/>
              <a:gd name="connsiteX13" fmla="*/ 3302590 w 3553587"/>
              <a:gd name="connsiteY13" fmla="*/ 1885716 h 2026915"/>
              <a:gd name="connsiteX14" fmla="*/ 3543222 w 3553587"/>
              <a:gd name="connsiteY14" fmla="*/ 1728503 h 2026915"/>
              <a:gd name="connsiteX15" fmla="*/ 2943247 w 3553587"/>
              <a:gd name="connsiteY15" fmla="*/ 1401244 h 2026915"/>
              <a:gd name="connsiteX16" fmla="*/ 3115942 w 3553587"/>
              <a:gd name="connsiteY16" fmla="*/ 962579 h 2026915"/>
              <a:gd name="connsiteX17" fmla="*/ 2086133 w 3553587"/>
              <a:gd name="connsiteY17" fmla="*/ 434324 h 2026915"/>
              <a:gd name="connsiteX0" fmla="*/ 2019683 w 3487137"/>
              <a:gd name="connsiteY0" fmla="*/ 434324 h 2026915"/>
              <a:gd name="connsiteX1" fmla="*/ 855311 w 3487137"/>
              <a:gd name="connsiteY1" fmla="*/ 53 h 2026915"/>
              <a:gd name="connsiteX2" fmla="*/ 383860 w 3487137"/>
              <a:gd name="connsiteY2" fmla="*/ 410072 h 2026915"/>
              <a:gd name="connsiteX3" fmla="*/ 52827 w 3487137"/>
              <a:gd name="connsiteY3" fmla="*/ 549825 h 2026915"/>
              <a:gd name="connsiteX4" fmla="*/ 99493 w 3487137"/>
              <a:gd name="connsiteY4" fmla="*/ 634469 h 2026915"/>
              <a:gd name="connsiteX5" fmla="*/ 985439 w 3487137"/>
              <a:gd name="connsiteY5" fmla="*/ 973714 h 2026915"/>
              <a:gd name="connsiteX6" fmla="*/ 1280192 w 3487137"/>
              <a:gd name="connsiteY6" fmla="*/ 1436574 h 2026915"/>
              <a:gd name="connsiteX7" fmla="*/ 1382861 w 3487137"/>
              <a:gd name="connsiteY7" fmla="*/ 955311 h 2026915"/>
              <a:gd name="connsiteX8" fmla="*/ 2159815 w 3487137"/>
              <a:gd name="connsiteY8" fmla="*/ 1378447 h 2026915"/>
              <a:gd name="connsiteX9" fmla="*/ 2473724 w 3487137"/>
              <a:gd name="connsiteY9" fmla="*/ 1516786 h 2026915"/>
              <a:gd name="connsiteX10" fmla="*/ 2331365 w 3487137"/>
              <a:gd name="connsiteY10" fmla="*/ 2026886 h 2026915"/>
              <a:gd name="connsiteX11" fmla="*/ 2726001 w 3487137"/>
              <a:gd name="connsiteY11" fmla="*/ 1603376 h 2026915"/>
              <a:gd name="connsiteX12" fmla="*/ 3236140 w 3487137"/>
              <a:gd name="connsiteY12" fmla="*/ 1885716 h 2026915"/>
              <a:gd name="connsiteX13" fmla="*/ 3476772 w 3487137"/>
              <a:gd name="connsiteY13" fmla="*/ 1728503 h 2026915"/>
              <a:gd name="connsiteX14" fmla="*/ 2876797 w 3487137"/>
              <a:gd name="connsiteY14" fmla="*/ 1401244 h 2026915"/>
              <a:gd name="connsiteX15" fmla="*/ 3049492 w 3487137"/>
              <a:gd name="connsiteY15" fmla="*/ 962579 h 2026915"/>
              <a:gd name="connsiteX16" fmla="*/ 2019683 w 3487137"/>
              <a:gd name="connsiteY16" fmla="*/ 434324 h 2026915"/>
              <a:gd name="connsiteX0" fmla="*/ 1942776 w 3410230"/>
              <a:gd name="connsiteY0" fmla="*/ 434324 h 2026915"/>
              <a:gd name="connsiteX1" fmla="*/ 778404 w 3410230"/>
              <a:gd name="connsiteY1" fmla="*/ 53 h 2026915"/>
              <a:gd name="connsiteX2" fmla="*/ 306953 w 3410230"/>
              <a:gd name="connsiteY2" fmla="*/ 410072 h 2026915"/>
              <a:gd name="connsiteX3" fmla="*/ 22586 w 3410230"/>
              <a:gd name="connsiteY3" fmla="*/ 634469 h 2026915"/>
              <a:gd name="connsiteX4" fmla="*/ 908532 w 3410230"/>
              <a:gd name="connsiteY4" fmla="*/ 973714 h 2026915"/>
              <a:gd name="connsiteX5" fmla="*/ 1203285 w 3410230"/>
              <a:gd name="connsiteY5" fmla="*/ 1436574 h 2026915"/>
              <a:gd name="connsiteX6" fmla="*/ 1305954 w 3410230"/>
              <a:gd name="connsiteY6" fmla="*/ 955311 h 2026915"/>
              <a:gd name="connsiteX7" fmla="*/ 2082908 w 3410230"/>
              <a:gd name="connsiteY7" fmla="*/ 1378447 h 2026915"/>
              <a:gd name="connsiteX8" fmla="*/ 2396817 w 3410230"/>
              <a:gd name="connsiteY8" fmla="*/ 1516786 h 2026915"/>
              <a:gd name="connsiteX9" fmla="*/ 2254458 w 3410230"/>
              <a:gd name="connsiteY9" fmla="*/ 2026886 h 2026915"/>
              <a:gd name="connsiteX10" fmla="*/ 2649094 w 3410230"/>
              <a:gd name="connsiteY10" fmla="*/ 1603376 h 2026915"/>
              <a:gd name="connsiteX11" fmla="*/ 3159233 w 3410230"/>
              <a:gd name="connsiteY11" fmla="*/ 1885716 h 2026915"/>
              <a:gd name="connsiteX12" fmla="*/ 3399865 w 3410230"/>
              <a:gd name="connsiteY12" fmla="*/ 1728503 h 2026915"/>
              <a:gd name="connsiteX13" fmla="*/ 2799890 w 3410230"/>
              <a:gd name="connsiteY13" fmla="*/ 1401244 h 2026915"/>
              <a:gd name="connsiteX14" fmla="*/ 2972585 w 3410230"/>
              <a:gd name="connsiteY14" fmla="*/ 962579 h 2026915"/>
              <a:gd name="connsiteX15" fmla="*/ 1942776 w 3410230"/>
              <a:gd name="connsiteY15" fmla="*/ 434324 h 2026915"/>
              <a:gd name="connsiteX0" fmla="*/ 1944113 w 3411567"/>
              <a:gd name="connsiteY0" fmla="*/ 434317 h 2026908"/>
              <a:gd name="connsiteX1" fmla="*/ 779741 w 3411567"/>
              <a:gd name="connsiteY1" fmla="*/ 46 h 2026908"/>
              <a:gd name="connsiteX2" fmla="*/ 289040 w 3411567"/>
              <a:gd name="connsiteY2" fmla="*/ 458192 h 2026908"/>
              <a:gd name="connsiteX3" fmla="*/ 23923 w 3411567"/>
              <a:gd name="connsiteY3" fmla="*/ 634462 h 2026908"/>
              <a:gd name="connsiteX4" fmla="*/ 909869 w 3411567"/>
              <a:gd name="connsiteY4" fmla="*/ 973707 h 2026908"/>
              <a:gd name="connsiteX5" fmla="*/ 1204622 w 3411567"/>
              <a:gd name="connsiteY5" fmla="*/ 1436567 h 2026908"/>
              <a:gd name="connsiteX6" fmla="*/ 1307291 w 3411567"/>
              <a:gd name="connsiteY6" fmla="*/ 955304 h 2026908"/>
              <a:gd name="connsiteX7" fmla="*/ 2084245 w 3411567"/>
              <a:gd name="connsiteY7" fmla="*/ 1378440 h 2026908"/>
              <a:gd name="connsiteX8" fmla="*/ 2398154 w 3411567"/>
              <a:gd name="connsiteY8" fmla="*/ 1516779 h 2026908"/>
              <a:gd name="connsiteX9" fmla="*/ 2255795 w 3411567"/>
              <a:gd name="connsiteY9" fmla="*/ 2026879 h 2026908"/>
              <a:gd name="connsiteX10" fmla="*/ 2650431 w 3411567"/>
              <a:gd name="connsiteY10" fmla="*/ 1603369 h 2026908"/>
              <a:gd name="connsiteX11" fmla="*/ 3160570 w 3411567"/>
              <a:gd name="connsiteY11" fmla="*/ 1885709 h 2026908"/>
              <a:gd name="connsiteX12" fmla="*/ 3401202 w 3411567"/>
              <a:gd name="connsiteY12" fmla="*/ 1728496 h 2026908"/>
              <a:gd name="connsiteX13" fmla="*/ 2801227 w 3411567"/>
              <a:gd name="connsiteY13" fmla="*/ 1401237 h 2026908"/>
              <a:gd name="connsiteX14" fmla="*/ 2973922 w 3411567"/>
              <a:gd name="connsiteY14" fmla="*/ 962572 h 2026908"/>
              <a:gd name="connsiteX15" fmla="*/ 1944113 w 3411567"/>
              <a:gd name="connsiteY15" fmla="*/ 434317 h 2026908"/>
              <a:gd name="connsiteX0" fmla="*/ 1944113 w 3411567"/>
              <a:gd name="connsiteY0" fmla="*/ 434317 h 2026908"/>
              <a:gd name="connsiteX1" fmla="*/ 779741 w 3411567"/>
              <a:gd name="connsiteY1" fmla="*/ 46 h 2026908"/>
              <a:gd name="connsiteX2" fmla="*/ 289040 w 3411567"/>
              <a:gd name="connsiteY2" fmla="*/ 458192 h 2026908"/>
              <a:gd name="connsiteX3" fmla="*/ 23923 w 3411567"/>
              <a:gd name="connsiteY3" fmla="*/ 634462 h 2026908"/>
              <a:gd name="connsiteX4" fmla="*/ 961204 w 3411567"/>
              <a:gd name="connsiteY4" fmla="*/ 970499 h 2026908"/>
              <a:gd name="connsiteX5" fmla="*/ 1204622 w 3411567"/>
              <a:gd name="connsiteY5" fmla="*/ 1436567 h 2026908"/>
              <a:gd name="connsiteX6" fmla="*/ 1307291 w 3411567"/>
              <a:gd name="connsiteY6" fmla="*/ 955304 h 2026908"/>
              <a:gd name="connsiteX7" fmla="*/ 2084245 w 3411567"/>
              <a:gd name="connsiteY7" fmla="*/ 1378440 h 2026908"/>
              <a:gd name="connsiteX8" fmla="*/ 2398154 w 3411567"/>
              <a:gd name="connsiteY8" fmla="*/ 1516779 h 2026908"/>
              <a:gd name="connsiteX9" fmla="*/ 2255795 w 3411567"/>
              <a:gd name="connsiteY9" fmla="*/ 2026879 h 2026908"/>
              <a:gd name="connsiteX10" fmla="*/ 2650431 w 3411567"/>
              <a:gd name="connsiteY10" fmla="*/ 1603369 h 2026908"/>
              <a:gd name="connsiteX11" fmla="*/ 3160570 w 3411567"/>
              <a:gd name="connsiteY11" fmla="*/ 1885709 h 2026908"/>
              <a:gd name="connsiteX12" fmla="*/ 3401202 w 3411567"/>
              <a:gd name="connsiteY12" fmla="*/ 1728496 h 2026908"/>
              <a:gd name="connsiteX13" fmla="*/ 2801227 w 3411567"/>
              <a:gd name="connsiteY13" fmla="*/ 1401237 h 2026908"/>
              <a:gd name="connsiteX14" fmla="*/ 2973922 w 3411567"/>
              <a:gd name="connsiteY14" fmla="*/ 962572 h 2026908"/>
              <a:gd name="connsiteX15" fmla="*/ 1944113 w 3411567"/>
              <a:gd name="connsiteY15" fmla="*/ 434317 h 2026908"/>
              <a:gd name="connsiteX0" fmla="*/ 1944113 w 3411567"/>
              <a:gd name="connsiteY0" fmla="*/ 434317 h 2026908"/>
              <a:gd name="connsiteX1" fmla="*/ 779741 w 3411567"/>
              <a:gd name="connsiteY1" fmla="*/ 46 h 2026908"/>
              <a:gd name="connsiteX2" fmla="*/ 289040 w 3411567"/>
              <a:gd name="connsiteY2" fmla="*/ 458192 h 2026908"/>
              <a:gd name="connsiteX3" fmla="*/ 23923 w 3411567"/>
              <a:gd name="connsiteY3" fmla="*/ 634462 h 2026908"/>
              <a:gd name="connsiteX4" fmla="*/ 961204 w 3411567"/>
              <a:gd name="connsiteY4" fmla="*/ 970499 h 2026908"/>
              <a:gd name="connsiteX5" fmla="*/ 896614 w 3411567"/>
              <a:gd name="connsiteY5" fmla="*/ 1391649 h 2026908"/>
              <a:gd name="connsiteX6" fmla="*/ 1307291 w 3411567"/>
              <a:gd name="connsiteY6" fmla="*/ 955304 h 2026908"/>
              <a:gd name="connsiteX7" fmla="*/ 2084245 w 3411567"/>
              <a:gd name="connsiteY7" fmla="*/ 1378440 h 2026908"/>
              <a:gd name="connsiteX8" fmla="*/ 2398154 w 3411567"/>
              <a:gd name="connsiteY8" fmla="*/ 1516779 h 2026908"/>
              <a:gd name="connsiteX9" fmla="*/ 2255795 w 3411567"/>
              <a:gd name="connsiteY9" fmla="*/ 2026879 h 2026908"/>
              <a:gd name="connsiteX10" fmla="*/ 2650431 w 3411567"/>
              <a:gd name="connsiteY10" fmla="*/ 1603369 h 2026908"/>
              <a:gd name="connsiteX11" fmla="*/ 3160570 w 3411567"/>
              <a:gd name="connsiteY11" fmla="*/ 1885709 h 2026908"/>
              <a:gd name="connsiteX12" fmla="*/ 3401202 w 3411567"/>
              <a:gd name="connsiteY12" fmla="*/ 1728496 h 2026908"/>
              <a:gd name="connsiteX13" fmla="*/ 2801227 w 3411567"/>
              <a:gd name="connsiteY13" fmla="*/ 1401237 h 2026908"/>
              <a:gd name="connsiteX14" fmla="*/ 2973922 w 3411567"/>
              <a:gd name="connsiteY14" fmla="*/ 962572 h 2026908"/>
              <a:gd name="connsiteX15" fmla="*/ 1944113 w 3411567"/>
              <a:gd name="connsiteY15" fmla="*/ 434317 h 2026908"/>
              <a:gd name="connsiteX0" fmla="*/ 1944113 w 3411567"/>
              <a:gd name="connsiteY0" fmla="*/ 434317 h 2026908"/>
              <a:gd name="connsiteX1" fmla="*/ 779741 w 3411567"/>
              <a:gd name="connsiteY1" fmla="*/ 46 h 2026908"/>
              <a:gd name="connsiteX2" fmla="*/ 289040 w 3411567"/>
              <a:gd name="connsiteY2" fmla="*/ 458192 h 2026908"/>
              <a:gd name="connsiteX3" fmla="*/ 23923 w 3411567"/>
              <a:gd name="connsiteY3" fmla="*/ 634462 h 2026908"/>
              <a:gd name="connsiteX4" fmla="*/ 816825 w 3411567"/>
              <a:gd name="connsiteY4" fmla="*/ 890288 h 2026908"/>
              <a:gd name="connsiteX5" fmla="*/ 896614 w 3411567"/>
              <a:gd name="connsiteY5" fmla="*/ 1391649 h 2026908"/>
              <a:gd name="connsiteX6" fmla="*/ 1307291 w 3411567"/>
              <a:gd name="connsiteY6" fmla="*/ 955304 h 2026908"/>
              <a:gd name="connsiteX7" fmla="*/ 2084245 w 3411567"/>
              <a:gd name="connsiteY7" fmla="*/ 1378440 h 2026908"/>
              <a:gd name="connsiteX8" fmla="*/ 2398154 w 3411567"/>
              <a:gd name="connsiteY8" fmla="*/ 1516779 h 2026908"/>
              <a:gd name="connsiteX9" fmla="*/ 2255795 w 3411567"/>
              <a:gd name="connsiteY9" fmla="*/ 2026879 h 2026908"/>
              <a:gd name="connsiteX10" fmla="*/ 2650431 w 3411567"/>
              <a:gd name="connsiteY10" fmla="*/ 1603369 h 2026908"/>
              <a:gd name="connsiteX11" fmla="*/ 3160570 w 3411567"/>
              <a:gd name="connsiteY11" fmla="*/ 1885709 h 2026908"/>
              <a:gd name="connsiteX12" fmla="*/ 3401202 w 3411567"/>
              <a:gd name="connsiteY12" fmla="*/ 1728496 h 2026908"/>
              <a:gd name="connsiteX13" fmla="*/ 2801227 w 3411567"/>
              <a:gd name="connsiteY13" fmla="*/ 1401237 h 2026908"/>
              <a:gd name="connsiteX14" fmla="*/ 2973922 w 3411567"/>
              <a:gd name="connsiteY14" fmla="*/ 962572 h 2026908"/>
              <a:gd name="connsiteX15" fmla="*/ 1944113 w 3411567"/>
              <a:gd name="connsiteY15" fmla="*/ 434317 h 2026908"/>
              <a:gd name="connsiteX0" fmla="*/ 1944113 w 3411567"/>
              <a:gd name="connsiteY0" fmla="*/ 434317 h 2026908"/>
              <a:gd name="connsiteX1" fmla="*/ 779741 w 3411567"/>
              <a:gd name="connsiteY1" fmla="*/ 46 h 2026908"/>
              <a:gd name="connsiteX2" fmla="*/ 289040 w 3411567"/>
              <a:gd name="connsiteY2" fmla="*/ 458192 h 2026908"/>
              <a:gd name="connsiteX3" fmla="*/ 23923 w 3411567"/>
              <a:gd name="connsiteY3" fmla="*/ 634462 h 2026908"/>
              <a:gd name="connsiteX4" fmla="*/ 816825 w 3411567"/>
              <a:gd name="connsiteY4" fmla="*/ 890288 h 2026908"/>
              <a:gd name="connsiteX5" fmla="*/ 896614 w 3411567"/>
              <a:gd name="connsiteY5" fmla="*/ 1391649 h 2026908"/>
              <a:gd name="connsiteX6" fmla="*/ 1307291 w 3411567"/>
              <a:gd name="connsiteY6" fmla="*/ 955304 h 2026908"/>
              <a:gd name="connsiteX7" fmla="*/ 2084245 w 3411567"/>
              <a:gd name="connsiteY7" fmla="*/ 1378440 h 2026908"/>
              <a:gd name="connsiteX8" fmla="*/ 2398154 w 3411567"/>
              <a:gd name="connsiteY8" fmla="*/ 1516779 h 2026908"/>
              <a:gd name="connsiteX9" fmla="*/ 2255795 w 3411567"/>
              <a:gd name="connsiteY9" fmla="*/ 2026879 h 2026908"/>
              <a:gd name="connsiteX10" fmla="*/ 2650431 w 3411567"/>
              <a:gd name="connsiteY10" fmla="*/ 1603369 h 2026908"/>
              <a:gd name="connsiteX11" fmla="*/ 3160570 w 3411567"/>
              <a:gd name="connsiteY11" fmla="*/ 1885709 h 2026908"/>
              <a:gd name="connsiteX12" fmla="*/ 3401202 w 3411567"/>
              <a:gd name="connsiteY12" fmla="*/ 1728496 h 2026908"/>
              <a:gd name="connsiteX13" fmla="*/ 2801227 w 3411567"/>
              <a:gd name="connsiteY13" fmla="*/ 1401237 h 2026908"/>
              <a:gd name="connsiteX14" fmla="*/ 2973922 w 3411567"/>
              <a:gd name="connsiteY14" fmla="*/ 962572 h 2026908"/>
              <a:gd name="connsiteX15" fmla="*/ 1944113 w 3411567"/>
              <a:gd name="connsiteY15" fmla="*/ 434317 h 2026908"/>
              <a:gd name="connsiteX0" fmla="*/ 1944113 w 3411567"/>
              <a:gd name="connsiteY0" fmla="*/ 434317 h 2026908"/>
              <a:gd name="connsiteX1" fmla="*/ 779741 w 3411567"/>
              <a:gd name="connsiteY1" fmla="*/ 46 h 2026908"/>
              <a:gd name="connsiteX2" fmla="*/ 289040 w 3411567"/>
              <a:gd name="connsiteY2" fmla="*/ 458192 h 2026908"/>
              <a:gd name="connsiteX3" fmla="*/ 23923 w 3411567"/>
              <a:gd name="connsiteY3" fmla="*/ 634462 h 2026908"/>
              <a:gd name="connsiteX4" fmla="*/ 816825 w 3411567"/>
              <a:gd name="connsiteY4" fmla="*/ 890288 h 2026908"/>
              <a:gd name="connsiteX5" fmla="*/ 1053827 w 3411567"/>
              <a:gd name="connsiteY5" fmla="*/ 1378815 h 2026908"/>
              <a:gd name="connsiteX6" fmla="*/ 1307291 w 3411567"/>
              <a:gd name="connsiteY6" fmla="*/ 955304 h 2026908"/>
              <a:gd name="connsiteX7" fmla="*/ 2084245 w 3411567"/>
              <a:gd name="connsiteY7" fmla="*/ 1378440 h 2026908"/>
              <a:gd name="connsiteX8" fmla="*/ 2398154 w 3411567"/>
              <a:gd name="connsiteY8" fmla="*/ 1516779 h 2026908"/>
              <a:gd name="connsiteX9" fmla="*/ 2255795 w 3411567"/>
              <a:gd name="connsiteY9" fmla="*/ 2026879 h 2026908"/>
              <a:gd name="connsiteX10" fmla="*/ 2650431 w 3411567"/>
              <a:gd name="connsiteY10" fmla="*/ 1603369 h 2026908"/>
              <a:gd name="connsiteX11" fmla="*/ 3160570 w 3411567"/>
              <a:gd name="connsiteY11" fmla="*/ 1885709 h 2026908"/>
              <a:gd name="connsiteX12" fmla="*/ 3401202 w 3411567"/>
              <a:gd name="connsiteY12" fmla="*/ 1728496 h 2026908"/>
              <a:gd name="connsiteX13" fmla="*/ 2801227 w 3411567"/>
              <a:gd name="connsiteY13" fmla="*/ 1401237 h 2026908"/>
              <a:gd name="connsiteX14" fmla="*/ 2973922 w 3411567"/>
              <a:gd name="connsiteY14" fmla="*/ 962572 h 2026908"/>
              <a:gd name="connsiteX15" fmla="*/ 1944113 w 3411567"/>
              <a:gd name="connsiteY15" fmla="*/ 434317 h 2026908"/>
              <a:gd name="connsiteX0" fmla="*/ 1944113 w 3411567"/>
              <a:gd name="connsiteY0" fmla="*/ 434317 h 2026908"/>
              <a:gd name="connsiteX1" fmla="*/ 779741 w 3411567"/>
              <a:gd name="connsiteY1" fmla="*/ 46 h 2026908"/>
              <a:gd name="connsiteX2" fmla="*/ 289040 w 3411567"/>
              <a:gd name="connsiteY2" fmla="*/ 458192 h 2026908"/>
              <a:gd name="connsiteX3" fmla="*/ 23923 w 3411567"/>
              <a:gd name="connsiteY3" fmla="*/ 634462 h 2026908"/>
              <a:gd name="connsiteX4" fmla="*/ 816825 w 3411567"/>
              <a:gd name="connsiteY4" fmla="*/ 890288 h 2026908"/>
              <a:gd name="connsiteX5" fmla="*/ 1053827 w 3411567"/>
              <a:gd name="connsiteY5" fmla="*/ 1378815 h 2026908"/>
              <a:gd name="connsiteX6" fmla="*/ 1191788 w 3411567"/>
              <a:gd name="connsiteY6" fmla="*/ 926428 h 2026908"/>
              <a:gd name="connsiteX7" fmla="*/ 2084245 w 3411567"/>
              <a:gd name="connsiteY7" fmla="*/ 1378440 h 2026908"/>
              <a:gd name="connsiteX8" fmla="*/ 2398154 w 3411567"/>
              <a:gd name="connsiteY8" fmla="*/ 1516779 h 2026908"/>
              <a:gd name="connsiteX9" fmla="*/ 2255795 w 3411567"/>
              <a:gd name="connsiteY9" fmla="*/ 2026879 h 2026908"/>
              <a:gd name="connsiteX10" fmla="*/ 2650431 w 3411567"/>
              <a:gd name="connsiteY10" fmla="*/ 1603369 h 2026908"/>
              <a:gd name="connsiteX11" fmla="*/ 3160570 w 3411567"/>
              <a:gd name="connsiteY11" fmla="*/ 1885709 h 2026908"/>
              <a:gd name="connsiteX12" fmla="*/ 3401202 w 3411567"/>
              <a:gd name="connsiteY12" fmla="*/ 1728496 h 2026908"/>
              <a:gd name="connsiteX13" fmla="*/ 2801227 w 3411567"/>
              <a:gd name="connsiteY13" fmla="*/ 1401237 h 2026908"/>
              <a:gd name="connsiteX14" fmla="*/ 2973922 w 3411567"/>
              <a:gd name="connsiteY14" fmla="*/ 962572 h 2026908"/>
              <a:gd name="connsiteX15" fmla="*/ 1944113 w 3411567"/>
              <a:gd name="connsiteY15" fmla="*/ 434317 h 2026908"/>
              <a:gd name="connsiteX0" fmla="*/ 1944113 w 3411567"/>
              <a:gd name="connsiteY0" fmla="*/ 434317 h 2026908"/>
              <a:gd name="connsiteX1" fmla="*/ 779741 w 3411567"/>
              <a:gd name="connsiteY1" fmla="*/ 46 h 2026908"/>
              <a:gd name="connsiteX2" fmla="*/ 289040 w 3411567"/>
              <a:gd name="connsiteY2" fmla="*/ 458192 h 2026908"/>
              <a:gd name="connsiteX3" fmla="*/ 23923 w 3411567"/>
              <a:gd name="connsiteY3" fmla="*/ 634462 h 2026908"/>
              <a:gd name="connsiteX4" fmla="*/ 816825 w 3411567"/>
              <a:gd name="connsiteY4" fmla="*/ 890288 h 2026908"/>
              <a:gd name="connsiteX5" fmla="*/ 1053827 w 3411567"/>
              <a:gd name="connsiteY5" fmla="*/ 1378815 h 2026908"/>
              <a:gd name="connsiteX6" fmla="*/ 1191788 w 3411567"/>
              <a:gd name="connsiteY6" fmla="*/ 926428 h 2026908"/>
              <a:gd name="connsiteX7" fmla="*/ 1946283 w 3411567"/>
              <a:gd name="connsiteY7" fmla="*/ 1458651 h 2026908"/>
              <a:gd name="connsiteX8" fmla="*/ 2398154 w 3411567"/>
              <a:gd name="connsiteY8" fmla="*/ 1516779 h 2026908"/>
              <a:gd name="connsiteX9" fmla="*/ 2255795 w 3411567"/>
              <a:gd name="connsiteY9" fmla="*/ 2026879 h 2026908"/>
              <a:gd name="connsiteX10" fmla="*/ 2650431 w 3411567"/>
              <a:gd name="connsiteY10" fmla="*/ 1603369 h 2026908"/>
              <a:gd name="connsiteX11" fmla="*/ 3160570 w 3411567"/>
              <a:gd name="connsiteY11" fmla="*/ 1885709 h 2026908"/>
              <a:gd name="connsiteX12" fmla="*/ 3401202 w 3411567"/>
              <a:gd name="connsiteY12" fmla="*/ 1728496 h 2026908"/>
              <a:gd name="connsiteX13" fmla="*/ 2801227 w 3411567"/>
              <a:gd name="connsiteY13" fmla="*/ 1401237 h 2026908"/>
              <a:gd name="connsiteX14" fmla="*/ 2973922 w 3411567"/>
              <a:gd name="connsiteY14" fmla="*/ 962572 h 2026908"/>
              <a:gd name="connsiteX15" fmla="*/ 1944113 w 3411567"/>
              <a:gd name="connsiteY15" fmla="*/ 434317 h 2026908"/>
              <a:gd name="connsiteX0" fmla="*/ 1944113 w 3411567"/>
              <a:gd name="connsiteY0" fmla="*/ 434317 h 2026974"/>
              <a:gd name="connsiteX1" fmla="*/ 779741 w 3411567"/>
              <a:gd name="connsiteY1" fmla="*/ 46 h 2026974"/>
              <a:gd name="connsiteX2" fmla="*/ 289040 w 3411567"/>
              <a:gd name="connsiteY2" fmla="*/ 458192 h 2026974"/>
              <a:gd name="connsiteX3" fmla="*/ 23923 w 3411567"/>
              <a:gd name="connsiteY3" fmla="*/ 634462 h 2026974"/>
              <a:gd name="connsiteX4" fmla="*/ 816825 w 3411567"/>
              <a:gd name="connsiteY4" fmla="*/ 890288 h 2026974"/>
              <a:gd name="connsiteX5" fmla="*/ 1053827 w 3411567"/>
              <a:gd name="connsiteY5" fmla="*/ 1378815 h 2026974"/>
              <a:gd name="connsiteX6" fmla="*/ 1191788 w 3411567"/>
              <a:gd name="connsiteY6" fmla="*/ 926428 h 2026974"/>
              <a:gd name="connsiteX7" fmla="*/ 1946283 w 3411567"/>
              <a:gd name="connsiteY7" fmla="*/ 1458651 h 2026974"/>
              <a:gd name="connsiteX8" fmla="*/ 1547923 w 3411567"/>
              <a:gd name="connsiteY8" fmla="*/ 1847246 h 2026974"/>
              <a:gd name="connsiteX9" fmla="*/ 2255795 w 3411567"/>
              <a:gd name="connsiteY9" fmla="*/ 2026879 h 2026974"/>
              <a:gd name="connsiteX10" fmla="*/ 2650431 w 3411567"/>
              <a:gd name="connsiteY10" fmla="*/ 1603369 h 2026974"/>
              <a:gd name="connsiteX11" fmla="*/ 3160570 w 3411567"/>
              <a:gd name="connsiteY11" fmla="*/ 1885709 h 2026974"/>
              <a:gd name="connsiteX12" fmla="*/ 3401202 w 3411567"/>
              <a:gd name="connsiteY12" fmla="*/ 1728496 h 2026974"/>
              <a:gd name="connsiteX13" fmla="*/ 2801227 w 3411567"/>
              <a:gd name="connsiteY13" fmla="*/ 1401237 h 2026974"/>
              <a:gd name="connsiteX14" fmla="*/ 2973922 w 3411567"/>
              <a:gd name="connsiteY14" fmla="*/ 962572 h 2026974"/>
              <a:gd name="connsiteX15" fmla="*/ 1944113 w 3411567"/>
              <a:gd name="connsiteY15" fmla="*/ 434317 h 2026974"/>
              <a:gd name="connsiteX0" fmla="*/ 1944113 w 3411567"/>
              <a:gd name="connsiteY0" fmla="*/ 434317 h 1894202"/>
              <a:gd name="connsiteX1" fmla="*/ 779741 w 3411567"/>
              <a:gd name="connsiteY1" fmla="*/ 46 h 1894202"/>
              <a:gd name="connsiteX2" fmla="*/ 289040 w 3411567"/>
              <a:gd name="connsiteY2" fmla="*/ 458192 h 1894202"/>
              <a:gd name="connsiteX3" fmla="*/ 23923 w 3411567"/>
              <a:gd name="connsiteY3" fmla="*/ 634462 h 1894202"/>
              <a:gd name="connsiteX4" fmla="*/ 816825 w 3411567"/>
              <a:gd name="connsiteY4" fmla="*/ 890288 h 1894202"/>
              <a:gd name="connsiteX5" fmla="*/ 1053827 w 3411567"/>
              <a:gd name="connsiteY5" fmla="*/ 1378815 h 1894202"/>
              <a:gd name="connsiteX6" fmla="*/ 1191788 w 3411567"/>
              <a:gd name="connsiteY6" fmla="*/ 926428 h 1894202"/>
              <a:gd name="connsiteX7" fmla="*/ 1946283 w 3411567"/>
              <a:gd name="connsiteY7" fmla="*/ 1458651 h 1894202"/>
              <a:gd name="connsiteX8" fmla="*/ 1547923 w 3411567"/>
              <a:gd name="connsiteY8" fmla="*/ 1847246 h 1894202"/>
              <a:gd name="connsiteX9" fmla="*/ 2310339 w 3411567"/>
              <a:gd name="connsiteY9" fmla="*/ 1542408 h 1894202"/>
              <a:gd name="connsiteX10" fmla="*/ 2650431 w 3411567"/>
              <a:gd name="connsiteY10" fmla="*/ 1603369 h 1894202"/>
              <a:gd name="connsiteX11" fmla="*/ 3160570 w 3411567"/>
              <a:gd name="connsiteY11" fmla="*/ 1885709 h 1894202"/>
              <a:gd name="connsiteX12" fmla="*/ 3401202 w 3411567"/>
              <a:gd name="connsiteY12" fmla="*/ 1728496 h 1894202"/>
              <a:gd name="connsiteX13" fmla="*/ 2801227 w 3411567"/>
              <a:gd name="connsiteY13" fmla="*/ 1401237 h 1894202"/>
              <a:gd name="connsiteX14" fmla="*/ 2973922 w 3411567"/>
              <a:gd name="connsiteY14" fmla="*/ 962572 h 1894202"/>
              <a:gd name="connsiteX15" fmla="*/ 1944113 w 3411567"/>
              <a:gd name="connsiteY15" fmla="*/ 434317 h 1894202"/>
              <a:gd name="connsiteX0" fmla="*/ 1944113 w 3411567"/>
              <a:gd name="connsiteY0" fmla="*/ 434317 h 1894202"/>
              <a:gd name="connsiteX1" fmla="*/ 779741 w 3411567"/>
              <a:gd name="connsiteY1" fmla="*/ 46 h 1894202"/>
              <a:gd name="connsiteX2" fmla="*/ 289040 w 3411567"/>
              <a:gd name="connsiteY2" fmla="*/ 458192 h 1894202"/>
              <a:gd name="connsiteX3" fmla="*/ 23923 w 3411567"/>
              <a:gd name="connsiteY3" fmla="*/ 634462 h 1894202"/>
              <a:gd name="connsiteX4" fmla="*/ 816825 w 3411567"/>
              <a:gd name="connsiteY4" fmla="*/ 890288 h 1894202"/>
              <a:gd name="connsiteX5" fmla="*/ 1053827 w 3411567"/>
              <a:gd name="connsiteY5" fmla="*/ 1378815 h 1894202"/>
              <a:gd name="connsiteX6" fmla="*/ 1191788 w 3411567"/>
              <a:gd name="connsiteY6" fmla="*/ 926428 h 1894202"/>
              <a:gd name="connsiteX7" fmla="*/ 1946283 w 3411567"/>
              <a:gd name="connsiteY7" fmla="*/ 1458651 h 1894202"/>
              <a:gd name="connsiteX8" fmla="*/ 1547923 w 3411567"/>
              <a:gd name="connsiteY8" fmla="*/ 1847246 h 1894202"/>
              <a:gd name="connsiteX9" fmla="*/ 2310339 w 3411567"/>
              <a:gd name="connsiteY9" fmla="*/ 1542408 h 1894202"/>
              <a:gd name="connsiteX10" fmla="*/ 2586263 w 3411567"/>
              <a:gd name="connsiteY10" fmla="*/ 1680371 h 1894202"/>
              <a:gd name="connsiteX11" fmla="*/ 3160570 w 3411567"/>
              <a:gd name="connsiteY11" fmla="*/ 1885709 h 1894202"/>
              <a:gd name="connsiteX12" fmla="*/ 3401202 w 3411567"/>
              <a:gd name="connsiteY12" fmla="*/ 1728496 h 1894202"/>
              <a:gd name="connsiteX13" fmla="*/ 2801227 w 3411567"/>
              <a:gd name="connsiteY13" fmla="*/ 1401237 h 1894202"/>
              <a:gd name="connsiteX14" fmla="*/ 2973922 w 3411567"/>
              <a:gd name="connsiteY14" fmla="*/ 962572 h 1894202"/>
              <a:gd name="connsiteX15" fmla="*/ 1944113 w 3411567"/>
              <a:gd name="connsiteY15" fmla="*/ 434317 h 1894202"/>
              <a:gd name="connsiteX0" fmla="*/ 1944113 w 3411567"/>
              <a:gd name="connsiteY0" fmla="*/ 434317 h 1894202"/>
              <a:gd name="connsiteX1" fmla="*/ 779741 w 3411567"/>
              <a:gd name="connsiteY1" fmla="*/ 46 h 1894202"/>
              <a:gd name="connsiteX2" fmla="*/ 289040 w 3411567"/>
              <a:gd name="connsiteY2" fmla="*/ 458192 h 1894202"/>
              <a:gd name="connsiteX3" fmla="*/ 23923 w 3411567"/>
              <a:gd name="connsiteY3" fmla="*/ 634462 h 1894202"/>
              <a:gd name="connsiteX4" fmla="*/ 816825 w 3411567"/>
              <a:gd name="connsiteY4" fmla="*/ 890288 h 1894202"/>
              <a:gd name="connsiteX5" fmla="*/ 1053827 w 3411567"/>
              <a:gd name="connsiteY5" fmla="*/ 1378815 h 1894202"/>
              <a:gd name="connsiteX6" fmla="*/ 1191788 w 3411567"/>
              <a:gd name="connsiteY6" fmla="*/ 926428 h 1894202"/>
              <a:gd name="connsiteX7" fmla="*/ 1946283 w 3411567"/>
              <a:gd name="connsiteY7" fmla="*/ 1458651 h 1894202"/>
              <a:gd name="connsiteX8" fmla="*/ 1547923 w 3411567"/>
              <a:gd name="connsiteY8" fmla="*/ 1847246 h 1894202"/>
              <a:gd name="connsiteX9" fmla="*/ 2310339 w 3411567"/>
              <a:gd name="connsiteY9" fmla="*/ 1542408 h 1894202"/>
              <a:gd name="connsiteX10" fmla="*/ 2586263 w 3411567"/>
              <a:gd name="connsiteY10" fmla="*/ 1680371 h 1894202"/>
              <a:gd name="connsiteX11" fmla="*/ 3160570 w 3411567"/>
              <a:gd name="connsiteY11" fmla="*/ 1885709 h 1894202"/>
              <a:gd name="connsiteX12" fmla="*/ 3401202 w 3411567"/>
              <a:gd name="connsiteY12" fmla="*/ 1728496 h 1894202"/>
              <a:gd name="connsiteX13" fmla="*/ 2801227 w 3411567"/>
              <a:gd name="connsiteY13" fmla="*/ 1401237 h 1894202"/>
              <a:gd name="connsiteX14" fmla="*/ 2973922 w 3411567"/>
              <a:gd name="connsiteY14" fmla="*/ 962572 h 1894202"/>
              <a:gd name="connsiteX15" fmla="*/ 1944113 w 3411567"/>
              <a:gd name="connsiteY15" fmla="*/ 434317 h 1894202"/>
              <a:gd name="connsiteX0" fmla="*/ 1944113 w 3405589"/>
              <a:gd name="connsiteY0" fmla="*/ 434317 h 2062932"/>
              <a:gd name="connsiteX1" fmla="*/ 779741 w 3405589"/>
              <a:gd name="connsiteY1" fmla="*/ 46 h 2062932"/>
              <a:gd name="connsiteX2" fmla="*/ 289040 w 3405589"/>
              <a:gd name="connsiteY2" fmla="*/ 458192 h 2062932"/>
              <a:gd name="connsiteX3" fmla="*/ 23923 w 3405589"/>
              <a:gd name="connsiteY3" fmla="*/ 634462 h 2062932"/>
              <a:gd name="connsiteX4" fmla="*/ 816825 w 3405589"/>
              <a:gd name="connsiteY4" fmla="*/ 890288 h 2062932"/>
              <a:gd name="connsiteX5" fmla="*/ 1053827 w 3405589"/>
              <a:gd name="connsiteY5" fmla="*/ 1378815 h 2062932"/>
              <a:gd name="connsiteX6" fmla="*/ 1191788 w 3405589"/>
              <a:gd name="connsiteY6" fmla="*/ 926428 h 2062932"/>
              <a:gd name="connsiteX7" fmla="*/ 1946283 w 3405589"/>
              <a:gd name="connsiteY7" fmla="*/ 1458651 h 2062932"/>
              <a:gd name="connsiteX8" fmla="*/ 1547923 w 3405589"/>
              <a:gd name="connsiteY8" fmla="*/ 1847246 h 2062932"/>
              <a:gd name="connsiteX9" fmla="*/ 2310339 w 3405589"/>
              <a:gd name="connsiteY9" fmla="*/ 1542408 h 2062932"/>
              <a:gd name="connsiteX10" fmla="*/ 2586263 w 3405589"/>
              <a:gd name="connsiteY10" fmla="*/ 1680371 h 2062932"/>
              <a:gd name="connsiteX11" fmla="*/ 2804435 w 3405589"/>
              <a:gd name="connsiteY11" fmla="*/ 2058963 h 2062932"/>
              <a:gd name="connsiteX12" fmla="*/ 3401202 w 3405589"/>
              <a:gd name="connsiteY12" fmla="*/ 1728496 h 2062932"/>
              <a:gd name="connsiteX13" fmla="*/ 2801227 w 3405589"/>
              <a:gd name="connsiteY13" fmla="*/ 1401237 h 2062932"/>
              <a:gd name="connsiteX14" fmla="*/ 2973922 w 3405589"/>
              <a:gd name="connsiteY14" fmla="*/ 962572 h 2062932"/>
              <a:gd name="connsiteX15" fmla="*/ 1944113 w 3405589"/>
              <a:gd name="connsiteY15" fmla="*/ 434317 h 2062932"/>
              <a:gd name="connsiteX0" fmla="*/ 1944113 w 3406388"/>
              <a:gd name="connsiteY0" fmla="*/ 434317 h 2061344"/>
              <a:gd name="connsiteX1" fmla="*/ 779741 w 3406388"/>
              <a:gd name="connsiteY1" fmla="*/ 46 h 2061344"/>
              <a:gd name="connsiteX2" fmla="*/ 289040 w 3406388"/>
              <a:gd name="connsiteY2" fmla="*/ 458192 h 2061344"/>
              <a:gd name="connsiteX3" fmla="*/ 23923 w 3406388"/>
              <a:gd name="connsiteY3" fmla="*/ 634462 h 2061344"/>
              <a:gd name="connsiteX4" fmla="*/ 816825 w 3406388"/>
              <a:gd name="connsiteY4" fmla="*/ 890288 h 2061344"/>
              <a:gd name="connsiteX5" fmla="*/ 1053827 w 3406388"/>
              <a:gd name="connsiteY5" fmla="*/ 1378815 h 2061344"/>
              <a:gd name="connsiteX6" fmla="*/ 1191788 w 3406388"/>
              <a:gd name="connsiteY6" fmla="*/ 926428 h 2061344"/>
              <a:gd name="connsiteX7" fmla="*/ 1946283 w 3406388"/>
              <a:gd name="connsiteY7" fmla="*/ 1458651 h 2061344"/>
              <a:gd name="connsiteX8" fmla="*/ 1547923 w 3406388"/>
              <a:gd name="connsiteY8" fmla="*/ 1847246 h 2061344"/>
              <a:gd name="connsiteX9" fmla="*/ 2310339 w 3406388"/>
              <a:gd name="connsiteY9" fmla="*/ 1542408 h 2061344"/>
              <a:gd name="connsiteX10" fmla="*/ 2804435 w 3406388"/>
              <a:gd name="connsiteY10" fmla="*/ 2058963 h 2061344"/>
              <a:gd name="connsiteX11" fmla="*/ 3401202 w 3406388"/>
              <a:gd name="connsiteY11" fmla="*/ 1728496 h 2061344"/>
              <a:gd name="connsiteX12" fmla="*/ 2801227 w 3406388"/>
              <a:gd name="connsiteY12" fmla="*/ 1401237 h 2061344"/>
              <a:gd name="connsiteX13" fmla="*/ 2973922 w 3406388"/>
              <a:gd name="connsiteY13" fmla="*/ 962572 h 2061344"/>
              <a:gd name="connsiteX14" fmla="*/ 1944113 w 3406388"/>
              <a:gd name="connsiteY14" fmla="*/ 434317 h 2061344"/>
              <a:gd name="connsiteX0" fmla="*/ 1944113 w 3406388"/>
              <a:gd name="connsiteY0" fmla="*/ 437387 h 2064414"/>
              <a:gd name="connsiteX1" fmla="*/ 1639778 w 3406388"/>
              <a:gd name="connsiteY1" fmla="*/ 268524 h 2064414"/>
              <a:gd name="connsiteX2" fmla="*/ 779741 w 3406388"/>
              <a:gd name="connsiteY2" fmla="*/ 3116 h 2064414"/>
              <a:gd name="connsiteX3" fmla="*/ 289040 w 3406388"/>
              <a:gd name="connsiteY3" fmla="*/ 461262 h 2064414"/>
              <a:gd name="connsiteX4" fmla="*/ 23923 w 3406388"/>
              <a:gd name="connsiteY4" fmla="*/ 637532 h 2064414"/>
              <a:gd name="connsiteX5" fmla="*/ 816825 w 3406388"/>
              <a:gd name="connsiteY5" fmla="*/ 893358 h 2064414"/>
              <a:gd name="connsiteX6" fmla="*/ 1053827 w 3406388"/>
              <a:gd name="connsiteY6" fmla="*/ 1381885 h 2064414"/>
              <a:gd name="connsiteX7" fmla="*/ 1191788 w 3406388"/>
              <a:gd name="connsiteY7" fmla="*/ 929498 h 2064414"/>
              <a:gd name="connsiteX8" fmla="*/ 1946283 w 3406388"/>
              <a:gd name="connsiteY8" fmla="*/ 1461721 h 2064414"/>
              <a:gd name="connsiteX9" fmla="*/ 1547923 w 3406388"/>
              <a:gd name="connsiteY9" fmla="*/ 1850316 h 2064414"/>
              <a:gd name="connsiteX10" fmla="*/ 2310339 w 3406388"/>
              <a:gd name="connsiteY10" fmla="*/ 1545478 h 2064414"/>
              <a:gd name="connsiteX11" fmla="*/ 2804435 w 3406388"/>
              <a:gd name="connsiteY11" fmla="*/ 2062033 h 2064414"/>
              <a:gd name="connsiteX12" fmla="*/ 3401202 w 3406388"/>
              <a:gd name="connsiteY12" fmla="*/ 1731566 h 2064414"/>
              <a:gd name="connsiteX13" fmla="*/ 2801227 w 3406388"/>
              <a:gd name="connsiteY13" fmla="*/ 1404307 h 2064414"/>
              <a:gd name="connsiteX14" fmla="*/ 2973922 w 3406388"/>
              <a:gd name="connsiteY14" fmla="*/ 965642 h 2064414"/>
              <a:gd name="connsiteX15" fmla="*/ 1944113 w 3406388"/>
              <a:gd name="connsiteY15" fmla="*/ 437387 h 2064414"/>
              <a:gd name="connsiteX0" fmla="*/ 2011490 w 3406388"/>
              <a:gd name="connsiteY0" fmla="*/ 341135 h 2064414"/>
              <a:gd name="connsiteX1" fmla="*/ 1639778 w 3406388"/>
              <a:gd name="connsiteY1" fmla="*/ 268524 h 2064414"/>
              <a:gd name="connsiteX2" fmla="*/ 779741 w 3406388"/>
              <a:gd name="connsiteY2" fmla="*/ 3116 h 2064414"/>
              <a:gd name="connsiteX3" fmla="*/ 289040 w 3406388"/>
              <a:gd name="connsiteY3" fmla="*/ 461262 h 2064414"/>
              <a:gd name="connsiteX4" fmla="*/ 23923 w 3406388"/>
              <a:gd name="connsiteY4" fmla="*/ 637532 h 2064414"/>
              <a:gd name="connsiteX5" fmla="*/ 816825 w 3406388"/>
              <a:gd name="connsiteY5" fmla="*/ 893358 h 2064414"/>
              <a:gd name="connsiteX6" fmla="*/ 1053827 w 3406388"/>
              <a:gd name="connsiteY6" fmla="*/ 1381885 h 2064414"/>
              <a:gd name="connsiteX7" fmla="*/ 1191788 w 3406388"/>
              <a:gd name="connsiteY7" fmla="*/ 929498 h 2064414"/>
              <a:gd name="connsiteX8" fmla="*/ 1946283 w 3406388"/>
              <a:gd name="connsiteY8" fmla="*/ 1461721 h 2064414"/>
              <a:gd name="connsiteX9" fmla="*/ 1547923 w 3406388"/>
              <a:gd name="connsiteY9" fmla="*/ 1850316 h 2064414"/>
              <a:gd name="connsiteX10" fmla="*/ 2310339 w 3406388"/>
              <a:gd name="connsiteY10" fmla="*/ 1545478 h 2064414"/>
              <a:gd name="connsiteX11" fmla="*/ 2804435 w 3406388"/>
              <a:gd name="connsiteY11" fmla="*/ 2062033 h 2064414"/>
              <a:gd name="connsiteX12" fmla="*/ 3401202 w 3406388"/>
              <a:gd name="connsiteY12" fmla="*/ 1731566 h 2064414"/>
              <a:gd name="connsiteX13" fmla="*/ 2801227 w 3406388"/>
              <a:gd name="connsiteY13" fmla="*/ 1404307 h 2064414"/>
              <a:gd name="connsiteX14" fmla="*/ 2973922 w 3406388"/>
              <a:gd name="connsiteY14" fmla="*/ 965642 h 2064414"/>
              <a:gd name="connsiteX15" fmla="*/ 2011490 w 3406388"/>
              <a:gd name="connsiteY15" fmla="*/ 341135 h 2064414"/>
              <a:gd name="connsiteX0" fmla="*/ 2011490 w 3406388"/>
              <a:gd name="connsiteY0" fmla="*/ 341135 h 2064414"/>
              <a:gd name="connsiteX1" fmla="*/ 1639778 w 3406388"/>
              <a:gd name="connsiteY1" fmla="*/ 268524 h 2064414"/>
              <a:gd name="connsiteX2" fmla="*/ 779741 w 3406388"/>
              <a:gd name="connsiteY2" fmla="*/ 3116 h 2064414"/>
              <a:gd name="connsiteX3" fmla="*/ 289040 w 3406388"/>
              <a:gd name="connsiteY3" fmla="*/ 461262 h 2064414"/>
              <a:gd name="connsiteX4" fmla="*/ 23923 w 3406388"/>
              <a:gd name="connsiteY4" fmla="*/ 637532 h 2064414"/>
              <a:gd name="connsiteX5" fmla="*/ 816825 w 3406388"/>
              <a:gd name="connsiteY5" fmla="*/ 893358 h 2064414"/>
              <a:gd name="connsiteX6" fmla="*/ 1053827 w 3406388"/>
              <a:gd name="connsiteY6" fmla="*/ 1381885 h 2064414"/>
              <a:gd name="connsiteX7" fmla="*/ 1191788 w 3406388"/>
              <a:gd name="connsiteY7" fmla="*/ 929498 h 2064414"/>
              <a:gd name="connsiteX8" fmla="*/ 1946283 w 3406388"/>
              <a:gd name="connsiteY8" fmla="*/ 1461721 h 2064414"/>
              <a:gd name="connsiteX9" fmla="*/ 1547923 w 3406388"/>
              <a:gd name="connsiteY9" fmla="*/ 1850316 h 2064414"/>
              <a:gd name="connsiteX10" fmla="*/ 2310339 w 3406388"/>
              <a:gd name="connsiteY10" fmla="*/ 1545478 h 2064414"/>
              <a:gd name="connsiteX11" fmla="*/ 2804435 w 3406388"/>
              <a:gd name="connsiteY11" fmla="*/ 2062033 h 2064414"/>
              <a:gd name="connsiteX12" fmla="*/ 3401202 w 3406388"/>
              <a:gd name="connsiteY12" fmla="*/ 1731566 h 2064414"/>
              <a:gd name="connsiteX13" fmla="*/ 2801227 w 3406388"/>
              <a:gd name="connsiteY13" fmla="*/ 1404307 h 2064414"/>
              <a:gd name="connsiteX14" fmla="*/ 2973922 w 3406388"/>
              <a:gd name="connsiteY14" fmla="*/ 965642 h 2064414"/>
              <a:gd name="connsiteX15" fmla="*/ 2050456 w 3406388"/>
              <a:gd name="connsiteY15" fmla="*/ 557281 h 2064414"/>
              <a:gd name="connsiteX16" fmla="*/ 2011490 w 3406388"/>
              <a:gd name="connsiteY16" fmla="*/ 341135 h 2064414"/>
              <a:gd name="connsiteX0" fmla="*/ 2011490 w 3406388"/>
              <a:gd name="connsiteY0" fmla="*/ 341135 h 2064414"/>
              <a:gd name="connsiteX1" fmla="*/ 1639778 w 3406388"/>
              <a:gd name="connsiteY1" fmla="*/ 268524 h 2064414"/>
              <a:gd name="connsiteX2" fmla="*/ 779741 w 3406388"/>
              <a:gd name="connsiteY2" fmla="*/ 3116 h 2064414"/>
              <a:gd name="connsiteX3" fmla="*/ 289040 w 3406388"/>
              <a:gd name="connsiteY3" fmla="*/ 461262 h 2064414"/>
              <a:gd name="connsiteX4" fmla="*/ 23923 w 3406388"/>
              <a:gd name="connsiteY4" fmla="*/ 637532 h 2064414"/>
              <a:gd name="connsiteX5" fmla="*/ 816825 w 3406388"/>
              <a:gd name="connsiteY5" fmla="*/ 893358 h 2064414"/>
              <a:gd name="connsiteX6" fmla="*/ 1053827 w 3406388"/>
              <a:gd name="connsiteY6" fmla="*/ 1381885 h 2064414"/>
              <a:gd name="connsiteX7" fmla="*/ 1191788 w 3406388"/>
              <a:gd name="connsiteY7" fmla="*/ 929498 h 2064414"/>
              <a:gd name="connsiteX8" fmla="*/ 1946283 w 3406388"/>
              <a:gd name="connsiteY8" fmla="*/ 1461721 h 2064414"/>
              <a:gd name="connsiteX9" fmla="*/ 1547923 w 3406388"/>
              <a:gd name="connsiteY9" fmla="*/ 1850316 h 2064414"/>
              <a:gd name="connsiteX10" fmla="*/ 2310339 w 3406388"/>
              <a:gd name="connsiteY10" fmla="*/ 1545478 h 2064414"/>
              <a:gd name="connsiteX11" fmla="*/ 2804435 w 3406388"/>
              <a:gd name="connsiteY11" fmla="*/ 2062033 h 2064414"/>
              <a:gd name="connsiteX12" fmla="*/ 3401202 w 3406388"/>
              <a:gd name="connsiteY12" fmla="*/ 1731566 h 2064414"/>
              <a:gd name="connsiteX13" fmla="*/ 2801227 w 3406388"/>
              <a:gd name="connsiteY13" fmla="*/ 1404307 h 2064414"/>
              <a:gd name="connsiteX14" fmla="*/ 2296945 w 3406388"/>
              <a:gd name="connsiteY14" fmla="*/ 1251192 h 2064414"/>
              <a:gd name="connsiteX15" fmla="*/ 2050456 w 3406388"/>
              <a:gd name="connsiteY15" fmla="*/ 557281 h 2064414"/>
              <a:gd name="connsiteX16" fmla="*/ 2011490 w 3406388"/>
              <a:gd name="connsiteY16" fmla="*/ 341135 h 2064414"/>
              <a:gd name="connsiteX0" fmla="*/ 2011490 w 3406388"/>
              <a:gd name="connsiteY0" fmla="*/ 341135 h 2064414"/>
              <a:gd name="connsiteX1" fmla="*/ 1639778 w 3406388"/>
              <a:gd name="connsiteY1" fmla="*/ 268524 h 2064414"/>
              <a:gd name="connsiteX2" fmla="*/ 779741 w 3406388"/>
              <a:gd name="connsiteY2" fmla="*/ 3116 h 2064414"/>
              <a:gd name="connsiteX3" fmla="*/ 289040 w 3406388"/>
              <a:gd name="connsiteY3" fmla="*/ 461262 h 2064414"/>
              <a:gd name="connsiteX4" fmla="*/ 23923 w 3406388"/>
              <a:gd name="connsiteY4" fmla="*/ 637532 h 2064414"/>
              <a:gd name="connsiteX5" fmla="*/ 816825 w 3406388"/>
              <a:gd name="connsiteY5" fmla="*/ 893358 h 2064414"/>
              <a:gd name="connsiteX6" fmla="*/ 1053827 w 3406388"/>
              <a:gd name="connsiteY6" fmla="*/ 1381885 h 2064414"/>
              <a:gd name="connsiteX7" fmla="*/ 1191788 w 3406388"/>
              <a:gd name="connsiteY7" fmla="*/ 929498 h 2064414"/>
              <a:gd name="connsiteX8" fmla="*/ 1946283 w 3406388"/>
              <a:gd name="connsiteY8" fmla="*/ 1461721 h 2064414"/>
              <a:gd name="connsiteX9" fmla="*/ 1547923 w 3406388"/>
              <a:gd name="connsiteY9" fmla="*/ 1850316 h 2064414"/>
              <a:gd name="connsiteX10" fmla="*/ 2310339 w 3406388"/>
              <a:gd name="connsiteY10" fmla="*/ 1545478 h 2064414"/>
              <a:gd name="connsiteX11" fmla="*/ 2804435 w 3406388"/>
              <a:gd name="connsiteY11" fmla="*/ 2062033 h 2064414"/>
              <a:gd name="connsiteX12" fmla="*/ 3401202 w 3406388"/>
              <a:gd name="connsiteY12" fmla="*/ 1731566 h 2064414"/>
              <a:gd name="connsiteX13" fmla="*/ 2326381 w 3406388"/>
              <a:gd name="connsiteY13" fmla="*/ 1375432 h 2064414"/>
              <a:gd name="connsiteX14" fmla="*/ 2296945 w 3406388"/>
              <a:gd name="connsiteY14" fmla="*/ 1251192 h 2064414"/>
              <a:gd name="connsiteX15" fmla="*/ 2050456 w 3406388"/>
              <a:gd name="connsiteY15" fmla="*/ 557281 h 2064414"/>
              <a:gd name="connsiteX16" fmla="*/ 2011490 w 3406388"/>
              <a:gd name="connsiteY16" fmla="*/ 341135 h 2064414"/>
              <a:gd name="connsiteX0" fmla="*/ 2011490 w 2925553"/>
              <a:gd name="connsiteY0" fmla="*/ 341135 h 2064365"/>
              <a:gd name="connsiteX1" fmla="*/ 1639778 w 2925553"/>
              <a:gd name="connsiteY1" fmla="*/ 268524 h 2064365"/>
              <a:gd name="connsiteX2" fmla="*/ 779741 w 2925553"/>
              <a:gd name="connsiteY2" fmla="*/ 3116 h 2064365"/>
              <a:gd name="connsiteX3" fmla="*/ 289040 w 2925553"/>
              <a:gd name="connsiteY3" fmla="*/ 461262 h 2064365"/>
              <a:gd name="connsiteX4" fmla="*/ 23923 w 2925553"/>
              <a:gd name="connsiteY4" fmla="*/ 637532 h 2064365"/>
              <a:gd name="connsiteX5" fmla="*/ 816825 w 2925553"/>
              <a:gd name="connsiteY5" fmla="*/ 893358 h 2064365"/>
              <a:gd name="connsiteX6" fmla="*/ 1053827 w 2925553"/>
              <a:gd name="connsiteY6" fmla="*/ 1381885 h 2064365"/>
              <a:gd name="connsiteX7" fmla="*/ 1191788 w 2925553"/>
              <a:gd name="connsiteY7" fmla="*/ 929498 h 2064365"/>
              <a:gd name="connsiteX8" fmla="*/ 1946283 w 2925553"/>
              <a:gd name="connsiteY8" fmla="*/ 1461721 h 2064365"/>
              <a:gd name="connsiteX9" fmla="*/ 1547923 w 2925553"/>
              <a:gd name="connsiteY9" fmla="*/ 1850316 h 2064365"/>
              <a:gd name="connsiteX10" fmla="*/ 2310339 w 2925553"/>
              <a:gd name="connsiteY10" fmla="*/ 1545478 h 2064365"/>
              <a:gd name="connsiteX11" fmla="*/ 2804435 w 2925553"/>
              <a:gd name="connsiteY11" fmla="*/ 2062033 h 2064365"/>
              <a:gd name="connsiteX12" fmla="*/ 2865395 w 2925553"/>
              <a:gd name="connsiteY12" fmla="*/ 1725150 h 2064365"/>
              <a:gd name="connsiteX13" fmla="*/ 2326381 w 2925553"/>
              <a:gd name="connsiteY13" fmla="*/ 1375432 h 2064365"/>
              <a:gd name="connsiteX14" fmla="*/ 2296945 w 2925553"/>
              <a:gd name="connsiteY14" fmla="*/ 1251192 h 2064365"/>
              <a:gd name="connsiteX15" fmla="*/ 2050456 w 2925553"/>
              <a:gd name="connsiteY15" fmla="*/ 557281 h 2064365"/>
              <a:gd name="connsiteX16" fmla="*/ 2011490 w 2925553"/>
              <a:gd name="connsiteY16" fmla="*/ 341135 h 2064365"/>
              <a:gd name="connsiteX0" fmla="*/ 2011490 w 2925553"/>
              <a:gd name="connsiteY0" fmla="*/ 341135 h 2064365"/>
              <a:gd name="connsiteX1" fmla="*/ 1639778 w 2925553"/>
              <a:gd name="connsiteY1" fmla="*/ 268524 h 2064365"/>
              <a:gd name="connsiteX2" fmla="*/ 779741 w 2925553"/>
              <a:gd name="connsiteY2" fmla="*/ 3116 h 2064365"/>
              <a:gd name="connsiteX3" fmla="*/ 289040 w 2925553"/>
              <a:gd name="connsiteY3" fmla="*/ 461262 h 2064365"/>
              <a:gd name="connsiteX4" fmla="*/ 23923 w 2925553"/>
              <a:gd name="connsiteY4" fmla="*/ 637532 h 2064365"/>
              <a:gd name="connsiteX5" fmla="*/ 816825 w 2925553"/>
              <a:gd name="connsiteY5" fmla="*/ 893358 h 2064365"/>
              <a:gd name="connsiteX6" fmla="*/ 1053827 w 2925553"/>
              <a:gd name="connsiteY6" fmla="*/ 1381885 h 2064365"/>
              <a:gd name="connsiteX7" fmla="*/ 1191788 w 2925553"/>
              <a:gd name="connsiteY7" fmla="*/ 929498 h 2064365"/>
              <a:gd name="connsiteX8" fmla="*/ 1946283 w 2925553"/>
              <a:gd name="connsiteY8" fmla="*/ 1461721 h 2064365"/>
              <a:gd name="connsiteX9" fmla="*/ 1547923 w 2925553"/>
              <a:gd name="connsiteY9" fmla="*/ 1850316 h 2064365"/>
              <a:gd name="connsiteX10" fmla="*/ 2088958 w 2925553"/>
              <a:gd name="connsiteY10" fmla="*/ 1587187 h 2064365"/>
              <a:gd name="connsiteX11" fmla="*/ 2804435 w 2925553"/>
              <a:gd name="connsiteY11" fmla="*/ 2062033 h 2064365"/>
              <a:gd name="connsiteX12" fmla="*/ 2865395 w 2925553"/>
              <a:gd name="connsiteY12" fmla="*/ 1725150 h 2064365"/>
              <a:gd name="connsiteX13" fmla="*/ 2326381 w 2925553"/>
              <a:gd name="connsiteY13" fmla="*/ 1375432 h 2064365"/>
              <a:gd name="connsiteX14" fmla="*/ 2296945 w 2925553"/>
              <a:gd name="connsiteY14" fmla="*/ 1251192 h 2064365"/>
              <a:gd name="connsiteX15" fmla="*/ 2050456 w 2925553"/>
              <a:gd name="connsiteY15" fmla="*/ 557281 h 2064365"/>
              <a:gd name="connsiteX16" fmla="*/ 2011490 w 2925553"/>
              <a:gd name="connsiteY16" fmla="*/ 341135 h 2064365"/>
              <a:gd name="connsiteX0" fmla="*/ 2011490 w 2854659"/>
              <a:gd name="connsiteY0" fmla="*/ 341135 h 2063785"/>
              <a:gd name="connsiteX1" fmla="*/ 1639778 w 2854659"/>
              <a:gd name="connsiteY1" fmla="*/ 268524 h 2063785"/>
              <a:gd name="connsiteX2" fmla="*/ 779741 w 2854659"/>
              <a:gd name="connsiteY2" fmla="*/ 3116 h 2063785"/>
              <a:gd name="connsiteX3" fmla="*/ 289040 w 2854659"/>
              <a:gd name="connsiteY3" fmla="*/ 461262 h 2063785"/>
              <a:gd name="connsiteX4" fmla="*/ 23923 w 2854659"/>
              <a:gd name="connsiteY4" fmla="*/ 637532 h 2063785"/>
              <a:gd name="connsiteX5" fmla="*/ 816825 w 2854659"/>
              <a:gd name="connsiteY5" fmla="*/ 893358 h 2063785"/>
              <a:gd name="connsiteX6" fmla="*/ 1053827 w 2854659"/>
              <a:gd name="connsiteY6" fmla="*/ 1381885 h 2063785"/>
              <a:gd name="connsiteX7" fmla="*/ 1191788 w 2854659"/>
              <a:gd name="connsiteY7" fmla="*/ 929498 h 2063785"/>
              <a:gd name="connsiteX8" fmla="*/ 1946283 w 2854659"/>
              <a:gd name="connsiteY8" fmla="*/ 1461721 h 2063785"/>
              <a:gd name="connsiteX9" fmla="*/ 1547923 w 2854659"/>
              <a:gd name="connsiteY9" fmla="*/ 1850316 h 2063785"/>
              <a:gd name="connsiteX10" fmla="*/ 2088958 w 2854659"/>
              <a:gd name="connsiteY10" fmla="*/ 1587187 h 2063785"/>
              <a:gd name="connsiteX11" fmla="*/ 2804435 w 2854659"/>
              <a:gd name="connsiteY11" fmla="*/ 2062033 h 2063785"/>
              <a:gd name="connsiteX12" fmla="*/ 2560595 w 2854659"/>
              <a:gd name="connsiteY12" fmla="*/ 1622481 h 2063785"/>
              <a:gd name="connsiteX13" fmla="*/ 2326381 w 2854659"/>
              <a:gd name="connsiteY13" fmla="*/ 1375432 h 2063785"/>
              <a:gd name="connsiteX14" fmla="*/ 2296945 w 2854659"/>
              <a:gd name="connsiteY14" fmla="*/ 1251192 h 2063785"/>
              <a:gd name="connsiteX15" fmla="*/ 2050456 w 2854659"/>
              <a:gd name="connsiteY15" fmla="*/ 557281 h 2063785"/>
              <a:gd name="connsiteX16" fmla="*/ 2011490 w 2854659"/>
              <a:gd name="connsiteY16" fmla="*/ 341135 h 2063785"/>
              <a:gd name="connsiteX0" fmla="*/ 2011490 w 2854659"/>
              <a:gd name="connsiteY0" fmla="*/ 341135 h 2063785"/>
              <a:gd name="connsiteX1" fmla="*/ 1639778 w 2854659"/>
              <a:gd name="connsiteY1" fmla="*/ 268524 h 2063785"/>
              <a:gd name="connsiteX2" fmla="*/ 779741 w 2854659"/>
              <a:gd name="connsiteY2" fmla="*/ 3116 h 2063785"/>
              <a:gd name="connsiteX3" fmla="*/ 289040 w 2854659"/>
              <a:gd name="connsiteY3" fmla="*/ 461262 h 2063785"/>
              <a:gd name="connsiteX4" fmla="*/ 23923 w 2854659"/>
              <a:gd name="connsiteY4" fmla="*/ 637532 h 2063785"/>
              <a:gd name="connsiteX5" fmla="*/ 816825 w 2854659"/>
              <a:gd name="connsiteY5" fmla="*/ 893358 h 2063785"/>
              <a:gd name="connsiteX6" fmla="*/ 1053827 w 2854659"/>
              <a:gd name="connsiteY6" fmla="*/ 1381885 h 2063785"/>
              <a:gd name="connsiteX7" fmla="*/ 1191788 w 2854659"/>
              <a:gd name="connsiteY7" fmla="*/ 929498 h 2063785"/>
              <a:gd name="connsiteX8" fmla="*/ 1946283 w 2854659"/>
              <a:gd name="connsiteY8" fmla="*/ 1461721 h 2063785"/>
              <a:gd name="connsiteX9" fmla="*/ 1547923 w 2854659"/>
              <a:gd name="connsiteY9" fmla="*/ 1850316 h 2063785"/>
              <a:gd name="connsiteX10" fmla="*/ 1678280 w 2854659"/>
              <a:gd name="connsiteY10" fmla="*/ 1985031 h 2063785"/>
              <a:gd name="connsiteX11" fmla="*/ 2804435 w 2854659"/>
              <a:gd name="connsiteY11" fmla="*/ 2062033 h 2063785"/>
              <a:gd name="connsiteX12" fmla="*/ 2560595 w 2854659"/>
              <a:gd name="connsiteY12" fmla="*/ 1622481 h 2063785"/>
              <a:gd name="connsiteX13" fmla="*/ 2326381 w 2854659"/>
              <a:gd name="connsiteY13" fmla="*/ 1375432 h 2063785"/>
              <a:gd name="connsiteX14" fmla="*/ 2296945 w 2854659"/>
              <a:gd name="connsiteY14" fmla="*/ 1251192 h 2063785"/>
              <a:gd name="connsiteX15" fmla="*/ 2050456 w 2854659"/>
              <a:gd name="connsiteY15" fmla="*/ 557281 h 2063785"/>
              <a:gd name="connsiteX16" fmla="*/ 2011490 w 2854659"/>
              <a:gd name="connsiteY16" fmla="*/ 341135 h 2063785"/>
              <a:gd name="connsiteX0" fmla="*/ 2011490 w 2813010"/>
              <a:gd name="connsiteY0" fmla="*/ 341135 h 2067898"/>
              <a:gd name="connsiteX1" fmla="*/ 1639778 w 2813010"/>
              <a:gd name="connsiteY1" fmla="*/ 268524 h 2067898"/>
              <a:gd name="connsiteX2" fmla="*/ 779741 w 2813010"/>
              <a:gd name="connsiteY2" fmla="*/ 3116 h 2067898"/>
              <a:gd name="connsiteX3" fmla="*/ 289040 w 2813010"/>
              <a:gd name="connsiteY3" fmla="*/ 461262 h 2067898"/>
              <a:gd name="connsiteX4" fmla="*/ 23923 w 2813010"/>
              <a:gd name="connsiteY4" fmla="*/ 637532 h 2067898"/>
              <a:gd name="connsiteX5" fmla="*/ 816825 w 2813010"/>
              <a:gd name="connsiteY5" fmla="*/ 893358 h 2067898"/>
              <a:gd name="connsiteX6" fmla="*/ 1053827 w 2813010"/>
              <a:gd name="connsiteY6" fmla="*/ 1381885 h 2067898"/>
              <a:gd name="connsiteX7" fmla="*/ 1191788 w 2813010"/>
              <a:gd name="connsiteY7" fmla="*/ 929498 h 2067898"/>
              <a:gd name="connsiteX8" fmla="*/ 1946283 w 2813010"/>
              <a:gd name="connsiteY8" fmla="*/ 1461721 h 2067898"/>
              <a:gd name="connsiteX9" fmla="*/ 1547923 w 2813010"/>
              <a:gd name="connsiteY9" fmla="*/ 1850316 h 2067898"/>
              <a:gd name="connsiteX10" fmla="*/ 1678280 w 2813010"/>
              <a:gd name="connsiteY10" fmla="*/ 1985031 h 2067898"/>
              <a:gd name="connsiteX11" fmla="*/ 2130668 w 2813010"/>
              <a:gd name="connsiteY11" fmla="*/ 1590234 h 2067898"/>
              <a:gd name="connsiteX12" fmla="*/ 2804435 w 2813010"/>
              <a:gd name="connsiteY12" fmla="*/ 2062033 h 2067898"/>
              <a:gd name="connsiteX13" fmla="*/ 2560595 w 2813010"/>
              <a:gd name="connsiteY13" fmla="*/ 1622481 h 2067898"/>
              <a:gd name="connsiteX14" fmla="*/ 2326381 w 2813010"/>
              <a:gd name="connsiteY14" fmla="*/ 1375432 h 2067898"/>
              <a:gd name="connsiteX15" fmla="*/ 2296945 w 2813010"/>
              <a:gd name="connsiteY15" fmla="*/ 1251192 h 2067898"/>
              <a:gd name="connsiteX16" fmla="*/ 2050456 w 2813010"/>
              <a:gd name="connsiteY16" fmla="*/ 557281 h 2067898"/>
              <a:gd name="connsiteX17" fmla="*/ 2011490 w 2813010"/>
              <a:gd name="connsiteY17" fmla="*/ 341135 h 2067898"/>
              <a:gd name="connsiteX0" fmla="*/ 2011490 w 2960822"/>
              <a:gd name="connsiteY0" fmla="*/ 341135 h 1986400"/>
              <a:gd name="connsiteX1" fmla="*/ 1639778 w 2960822"/>
              <a:gd name="connsiteY1" fmla="*/ 268524 h 1986400"/>
              <a:gd name="connsiteX2" fmla="*/ 779741 w 2960822"/>
              <a:gd name="connsiteY2" fmla="*/ 3116 h 1986400"/>
              <a:gd name="connsiteX3" fmla="*/ 289040 w 2960822"/>
              <a:gd name="connsiteY3" fmla="*/ 461262 h 1986400"/>
              <a:gd name="connsiteX4" fmla="*/ 23923 w 2960822"/>
              <a:gd name="connsiteY4" fmla="*/ 637532 h 1986400"/>
              <a:gd name="connsiteX5" fmla="*/ 816825 w 2960822"/>
              <a:gd name="connsiteY5" fmla="*/ 893358 h 1986400"/>
              <a:gd name="connsiteX6" fmla="*/ 1053827 w 2960822"/>
              <a:gd name="connsiteY6" fmla="*/ 1381885 h 1986400"/>
              <a:gd name="connsiteX7" fmla="*/ 1191788 w 2960822"/>
              <a:gd name="connsiteY7" fmla="*/ 929498 h 1986400"/>
              <a:gd name="connsiteX8" fmla="*/ 1946283 w 2960822"/>
              <a:gd name="connsiteY8" fmla="*/ 1461721 h 1986400"/>
              <a:gd name="connsiteX9" fmla="*/ 1547923 w 2960822"/>
              <a:gd name="connsiteY9" fmla="*/ 1850316 h 1986400"/>
              <a:gd name="connsiteX10" fmla="*/ 1678280 w 2960822"/>
              <a:gd name="connsiteY10" fmla="*/ 1985031 h 1986400"/>
              <a:gd name="connsiteX11" fmla="*/ 2130668 w 2960822"/>
              <a:gd name="connsiteY11" fmla="*/ 1590234 h 1986400"/>
              <a:gd name="connsiteX12" fmla="*/ 2955230 w 2960822"/>
              <a:gd name="connsiteY12" fmla="*/ 1898404 h 1986400"/>
              <a:gd name="connsiteX13" fmla="*/ 2560595 w 2960822"/>
              <a:gd name="connsiteY13" fmla="*/ 1622481 h 1986400"/>
              <a:gd name="connsiteX14" fmla="*/ 2326381 w 2960822"/>
              <a:gd name="connsiteY14" fmla="*/ 1375432 h 1986400"/>
              <a:gd name="connsiteX15" fmla="*/ 2296945 w 2960822"/>
              <a:gd name="connsiteY15" fmla="*/ 1251192 h 1986400"/>
              <a:gd name="connsiteX16" fmla="*/ 2050456 w 2960822"/>
              <a:gd name="connsiteY16" fmla="*/ 557281 h 1986400"/>
              <a:gd name="connsiteX17" fmla="*/ 2011490 w 2960822"/>
              <a:gd name="connsiteY17" fmla="*/ 341135 h 1986400"/>
              <a:gd name="connsiteX0" fmla="*/ 2011490 w 2974559"/>
              <a:gd name="connsiteY0" fmla="*/ 341135 h 1986400"/>
              <a:gd name="connsiteX1" fmla="*/ 1639778 w 2974559"/>
              <a:gd name="connsiteY1" fmla="*/ 268524 h 1986400"/>
              <a:gd name="connsiteX2" fmla="*/ 779741 w 2974559"/>
              <a:gd name="connsiteY2" fmla="*/ 3116 h 1986400"/>
              <a:gd name="connsiteX3" fmla="*/ 289040 w 2974559"/>
              <a:gd name="connsiteY3" fmla="*/ 461262 h 1986400"/>
              <a:gd name="connsiteX4" fmla="*/ 23923 w 2974559"/>
              <a:gd name="connsiteY4" fmla="*/ 637532 h 1986400"/>
              <a:gd name="connsiteX5" fmla="*/ 816825 w 2974559"/>
              <a:gd name="connsiteY5" fmla="*/ 893358 h 1986400"/>
              <a:gd name="connsiteX6" fmla="*/ 1053827 w 2974559"/>
              <a:gd name="connsiteY6" fmla="*/ 1381885 h 1986400"/>
              <a:gd name="connsiteX7" fmla="*/ 1191788 w 2974559"/>
              <a:gd name="connsiteY7" fmla="*/ 929498 h 1986400"/>
              <a:gd name="connsiteX8" fmla="*/ 1946283 w 2974559"/>
              <a:gd name="connsiteY8" fmla="*/ 1461721 h 1986400"/>
              <a:gd name="connsiteX9" fmla="*/ 1547923 w 2974559"/>
              <a:gd name="connsiteY9" fmla="*/ 1850316 h 1986400"/>
              <a:gd name="connsiteX10" fmla="*/ 1678280 w 2974559"/>
              <a:gd name="connsiteY10" fmla="*/ 1985031 h 1986400"/>
              <a:gd name="connsiteX11" fmla="*/ 2130668 w 2974559"/>
              <a:gd name="connsiteY11" fmla="*/ 1590234 h 1986400"/>
              <a:gd name="connsiteX12" fmla="*/ 2955230 w 2974559"/>
              <a:gd name="connsiteY12" fmla="*/ 1898404 h 1986400"/>
              <a:gd name="connsiteX13" fmla="*/ 2871812 w 2974559"/>
              <a:gd name="connsiteY13" fmla="*/ 1705900 h 1986400"/>
              <a:gd name="connsiteX14" fmla="*/ 2326381 w 2974559"/>
              <a:gd name="connsiteY14" fmla="*/ 1375432 h 1986400"/>
              <a:gd name="connsiteX15" fmla="*/ 2296945 w 2974559"/>
              <a:gd name="connsiteY15" fmla="*/ 1251192 h 1986400"/>
              <a:gd name="connsiteX16" fmla="*/ 2050456 w 2974559"/>
              <a:gd name="connsiteY16" fmla="*/ 557281 h 1986400"/>
              <a:gd name="connsiteX17" fmla="*/ 2011490 w 2974559"/>
              <a:gd name="connsiteY17" fmla="*/ 341135 h 1986400"/>
              <a:gd name="connsiteX0" fmla="*/ 2011490 w 2876324"/>
              <a:gd name="connsiteY0" fmla="*/ 341135 h 1986400"/>
              <a:gd name="connsiteX1" fmla="*/ 1639778 w 2876324"/>
              <a:gd name="connsiteY1" fmla="*/ 268524 h 1986400"/>
              <a:gd name="connsiteX2" fmla="*/ 779741 w 2876324"/>
              <a:gd name="connsiteY2" fmla="*/ 3116 h 1986400"/>
              <a:gd name="connsiteX3" fmla="*/ 289040 w 2876324"/>
              <a:gd name="connsiteY3" fmla="*/ 461262 h 1986400"/>
              <a:gd name="connsiteX4" fmla="*/ 23923 w 2876324"/>
              <a:gd name="connsiteY4" fmla="*/ 637532 h 1986400"/>
              <a:gd name="connsiteX5" fmla="*/ 816825 w 2876324"/>
              <a:gd name="connsiteY5" fmla="*/ 893358 h 1986400"/>
              <a:gd name="connsiteX6" fmla="*/ 1053827 w 2876324"/>
              <a:gd name="connsiteY6" fmla="*/ 1381885 h 1986400"/>
              <a:gd name="connsiteX7" fmla="*/ 1191788 w 2876324"/>
              <a:gd name="connsiteY7" fmla="*/ 929498 h 1986400"/>
              <a:gd name="connsiteX8" fmla="*/ 1946283 w 2876324"/>
              <a:gd name="connsiteY8" fmla="*/ 1461721 h 1986400"/>
              <a:gd name="connsiteX9" fmla="*/ 1547923 w 2876324"/>
              <a:gd name="connsiteY9" fmla="*/ 1850316 h 1986400"/>
              <a:gd name="connsiteX10" fmla="*/ 1678280 w 2876324"/>
              <a:gd name="connsiteY10" fmla="*/ 1985031 h 1986400"/>
              <a:gd name="connsiteX11" fmla="*/ 2130668 w 2876324"/>
              <a:gd name="connsiteY11" fmla="*/ 1590234 h 1986400"/>
              <a:gd name="connsiteX12" fmla="*/ 2319963 w 2876324"/>
              <a:gd name="connsiteY12" fmla="*/ 1705899 h 1986400"/>
              <a:gd name="connsiteX13" fmla="*/ 2871812 w 2876324"/>
              <a:gd name="connsiteY13" fmla="*/ 1705900 h 1986400"/>
              <a:gd name="connsiteX14" fmla="*/ 2326381 w 2876324"/>
              <a:gd name="connsiteY14" fmla="*/ 1375432 h 1986400"/>
              <a:gd name="connsiteX15" fmla="*/ 2296945 w 2876324"/>
              <a:gd name="connsiteY15" fmla="*/ 1251192 h 1986400"/>
              <a:gd name="connsiteX16" fmla="*/ 2050456 w 2876324"/>
              <a:gd name="connsiteY16" fmla="*/ 557281 h 1986400"/>
              <a:gd name="connsiteX17" fmla="*/ 2011490 w 2876324"/>
              <a:gd name="connsiteY17" fmla="*/ 341135 h 1986400"/>
              <a:gd name="connsiteX0" fmla="*/ 2011490 w 2895434"/>
              <a:gd name="connsiteY0" fmla="*/ 341135 h 1986400"/>
              <a:gd name="connsiteX1" fmla="*/ 1639778 w 2895434"/>
              <a:gd name="connsiteY1" fmla="*/ 268524 h 1986400"/>
              <a:gd name="connsiteX2" fmla="*/ 779741 w 2895434"/>
              <a:gd name="connsiteY2" fmla="*/ 3116 h 1986400"/>
              <a:gd name="connsiteX3" fmla="*/ 289040 w 2895434"/>
              <a:gd name="connsiteY3" fmla="*/ 461262 h 1986400"/>
              <a:gd name="connsiteX4" fmla="*/ 23923 w 2895434"/>
              <a:gd name="connsiteY4" fmla="*/ 637532 h 1986400"/>
              <a:gd name="connsiteX5" fmla="*/ 816825 w 2895434"/>
              <a:gd name="connsiteY5" fmla="*/ 893358 h 1986400"/>
              <a:gd name="connsiteX6" fmla="*/ 1053827 w 2895434"/>
              <a:gd name="connsiteY6" fmla="*/ 1381885 h 1986400"/>
              <a:gd name="connsiteX7" fmla="*/ 1191788 w 2895434"/>
              <a:gd name="connsiteY7" fmla="*/ 929498 h 1986400"/>
              <a:gd name="connsiteX8" fmla="*/ 1946283 w 2895434"/>
              <a:gd name="connsiteY8" fmla="*/ 1461721 h 1986400"/>
              <a:gd name="connsiteX9" fmla="*/ 1547923 w 2895434"/>
              <a:gd name="connsiteY9" fmla="*/ 1850316 h 1986400"/>
              <a:gd name="connsiteX10" fmla="*/ 1678280 w 2895434"/>
              <a:gd name="connsiteY10" fmla="*/ 1985031 h 1986400"/>
              <a:gd name="connsiteX11" fmla="*/ 2130668 w 2895434"/>
              <a:gd name="connsiteY11" fmla="*/ 1590234 h 1986400"/>
              <a:gd name="connsiteX12" fmla="*/ 2319963 w 2895434"/>
              <a:gd name="connsiteY12" fmla="*/ 1705899 h 1986400"/>
              <a:gd name="connsiteX13" fmla="*/ 2891063 w 2895434"/>
              <a:gd name="connsiteY13" fmla="*/ 1757235 h 1986400"/>
              <a:gd name="connsiteX14" fmla="*/ 2326381 w 2895434"/>
              <a:gd name="connsiteY14" fmla="*/ 1375432 h 1986400"/>
              <a:gd name="connsiteX15" fmla="*/ 2296945 w 2895434"/>
              <a:gd name="connsiteY15" fmla="*/ 1251192 h 1986400"/>
              <a:gd name="connsiteX16" fmla="*/ 2050456 w 2895434"/>
              <a:gd name="connsiteY16" fmla="*/ 557281 h 1986400"/>
              <a:gd name="connsiteX17" fmla="*/ 2011490 w 2895434"/>
              <a:gd name="connsiteY17" fmla="*/ 341135 h 1986400"/>
              <a:gd name="connsiteX0" fmla="*/ 2011490 w 2895970"/>
              <a:gd name="connsiteY0" fmla="*/ 341135 h 1986400"/>
              <a:gd name="connsiteX1" fmla="*/ 1639778 w 2895970"/>
              <a:gd name="connsiteY1" fmla="*/ 268524 h 1986400"/>
              <a:gd name="connsiteX2" fmla="*/ 779741 w 2895970"/>
              <a:gd name="connsiteY2" fmla="*/ 3116 h 1986400"/>
              <a:gd name="connsiteX3" fmla="*/ 289040 w 2895970"/>
              <a:gd name="connsiteY3" fmla="*/ 461262 h 1986400"/>
              <a:gd name="connsiteX4" fmla="*/ 23923 w 2895970"/>
              <a:gd name="connsiteY4" fmla="*/ 637532 h 1986400"/>
              <a:gd name="connsiteX5" fmla="*/ 816825 w 2895970"/>
              <a:gd name="connsiteY5" fmla="*/ 893358 h 1986400"/>
              <a:gd name="connsiteX6" fmla="*/ 1053827 w 2895970"/>
              <a:gd name="connsiteY6" fmla="*/ 1381885 h 1986400"/>
              <a:gd name="connsiteX7" fmla="*/ 1191788 w 2895970"/>
              <a:gd name="connsiteY7" fmla="*/ 929498 h 1986400"/>
              <a:gd name="connsiteX8" fmla="*/ 1946283 w 2895970"/>
              <a:gd name="connsiteY8" fmla="*/ 1461721 h 1986400"/>
              <a:gd name="connsiteX9" fmla="*/ 1547923 w 2895970"/>
              <a:gd name="connsiteY9" fmla="*/ 1850316 h 1986400"/>
              <a:gd name="connsiteX10" fmla="*/ 1678280 w 2895970"/>
              <a:gd name="connsiteY10" fmla="*/ 1985031 h 1986400"/>
              <a:gd name="connsiteX11" fmla="*/ 2130668 w 2895970"/>
              <a:gd name="connsiteY11" fmla="*/ 1590234 h 1986400"/>
              <a:gd name="connsiteX12" fmla="*/ 2387340 w 2895970"/>
              <a:gd name="connsiteY12" fmla="*/ 1811777 h 1986400"/>
              <a:gd name="connsiteX13" fmla="*/ 2891063 w 2895970"/>
              <a:gd name="connsiteY13" fmla="*/ 1757235 h 1986400"/>
              <a:gd name="connsiteX14" fmla="*/ 2326381 w 2895970"/>
              <a:gd name="connsiteY14" fmla="*/ 1375432 h 1986400"/>
              <a:gd name="connsiteX15" fmla="*/ 2296945 w 2895970"/>
              <a:gd name="connsiteY15" fmla="*/ 1251192 h 1986400"/>
              <a:gd name="connsiteX16" fmla="*/ 2050456 w 2895970"/>
              <a:gd name="connsiteY16" fmla="*/ 557281 h 1986400"/>
              <a:gd name="connsiteX17" fmla="*/ 2011490 w 2895970"/>
              <a:gd name="connsiteY17" fmla="*/ 341135 h 1986400"/>
              <a:gd name="connsiteX0" fmla="*/ 2011490 w 2896848"/>
              <a:gd name="connsiteY0" fmla="*/ 341135 h 1986400"/>
              <a:gd name="connsiteX1" fmla="*/ 1639778 w 2896848"/>
              <a:gd name="connsiteY1" fmla="*/ 268524 h 1986400"/>
              <a:gd name="connsiteX2" fmla="*/ 779741 w 2896848"/>
              <a:gd name="connsiteY2" fmla="*/ 3116 h 1986400"/>
              <a:gd name="connsiteX3" fmla="*/ 289040 w 2896848"/>
              <a:gd name="connsiteY3" fmla="*/ 461262 h 1986400"/>
              <a:gd name="connsiteX4" fmla="*/ 23923 w 2896848"/>
              <a:gd name="connsiteY4" fmla="*/ 637532 h 1986400"/>
              <a:gd name="connsiteX5" fmla="*/ 816825 w 2896848"/>
              <a:gd name="connsiteY5" fmla="*/ 893358 h 1986400"/>
              <a:gd name="connsiteX6" fmla="*/ 1053827 w 2896848"/>
              <a:gd name="connsiteY6" fmla="*/ 1381885 h 1986400"/>
              <a:gd name="connsiteX7" fmla="*/ 1191788 w 2896848"/>
              <a:gd name="connsiteY7" fmla="*/ 929498 h 1986400"/>
              <a:gd name="connsiteX8" fmla="*/ 1946283 w 2896848"/>
              <a:gd name="connsiteY8" fmla="*/ 1461721 h 1986400"/>
              <a:gd name="connsiteX9" fmla="*/ 1547923 w 2896848"/>
              <a:gd name="connsiteY9" fmla="*/ 1850316 h 1986400"/>
              <a:gd name="connsiteX10" fmla="*/ 1678280 w 2896848"/>
              <a:gd name="connsiteY10" fmla="*/ 1985031 h 1986400"/>
              <a:gd name="connsiteX11" fmla="*/ 2130668 w 2896848"/>
              <a:gd name="connsiteY11" fmla="*/ 1590234 h 1986400"/>
              <a:gd name="connsiteX12" fmla="*/ 2470759 w 2896848"/>
              <a:gd name="connsiteY12" fmla="*/ 1699483 h 1986400"/>
              <a:gd name="connsiteX13" fmla="*/ 2891063 w 2896848"/>
              <a:gd name="connsiteY13" fmla="*/ 1757235 h 1986400"/>
              <a:gd name="connsiteX14" fmla="*/ 2326381 w 2896848"/>
              <a:gd name="connsiteY14" fmla="*/ 1375432 h 1986400"/>
              <a:gd name="connsiteX15" fmla="*/ 2296945 w 2896848"/>
              <a:gd name="connsiteY15" fmla="*/ 1251192 h 1986400"/>
              <a:gd name="connsiteX16" fmla="*/ 2050456 w 2896848"/>
              <a:gd name="connsiteY16" fmla="*/ 557281 h 1986400"/>
              <a:gd name="connsiteX17" fmla="*/ 2011490 w 2896848"/>
              <a:gd name="connsiteY17" fmla="*/ 341135 h 1986400"/>
              <a:gd name="connsiteX0" fmla="*/ 2011490 w 2896243"/>
              <a:gd name="connsiteY0" fmla="*/ 341135 h 1986400"/>
              <a:gd name="connsiteX1" fmla="*/ 1639778 w 2896243"/>
              <a:gd name="connsiteY1" fmla="*/ 268524 h 1986400"/>
              <a:gd name="connsiteX2" fmla="*/ 779741 w 2896243"/>
              <a:gd name="connsiteY2" fmla="*/ 3116 h 1986400"/>
              <a:gd name="connsiteX3" fmla="*/ 289040 w 2896243"/>
              <a:gd name="connsiteY3" fmla="*/ 461262 h 1986400"/>
              <a:gd name="connsiteX4" fmla="*/ 23923 w 2896243"/>
              <a:gd name="connsiteY4" fmla="*/ 637532 h 1986400"/>
              <a:gd name="connsiteX5" fmla="*/ 816825 w 2896243"/>
              <a:gd name="connsiteY5" fmla="*/ 893358 h 1986400"/>
              <a:gd name="connsiteX6" fmla="*/ 1053827 w 2896243"/>
              <a:gd name="connsiteY6" fmla="*/ 1381885 h 1986400"/>
              <a:gd name="connsiteX7" fmla="*/ 1191788 w 2896243"/>
              <a:gd name="connsiteY7" fmla="*/ 929498 h 1986400"/>
              <a:gd name="connsiteX8" fmla="*/ 1946283 w 2896243"/>
              <a:gd name="connsiteY8" fmla="*/ 1461721 h 1986400"/>
              <a:gd name="connsiteX9" fmla="*/ 1547923 w 2896243"/>
              <a:gd name="connsiteY9" fmla="*/ 1850316 h 1986400"/>
              <a:gd name="connsiteX10" fmla="*/ 1678280 w 2896243"/>
              <a:gd name="connsiteY10" fmla="*/ 1985031 h 1986400"/>
              <a:gd name="connsiteX11" fmla="*/ 2130668 w 2896243"/>
              <a:gd name="connsiteY11" fmla="*/ 1590234 h 1986400"/>
              <a:gd name="connsiteX12" fmla="*/ 2416215 w 2896243"/>
              <a:gd name="connsiteY12" fmla="*/ 1786110 h 1986400"/>
              <a:gd name="connsiteX13" fmla="*/ 2891063 w 2896243"/>
              <a:gd name="connsiteY13" fmla="*/ 1757235 h 1986400"/>
              <a:gd name="connsiteX14" fmla="*/ 2326381 w 2896243"/>
              <a:gd name="connsiteY14" fmla="*/ 1375432 h 1986400"/>
              <a:gd name="connsiteX15" fmla="*/ 2296945 w 2896243"/>
              <a:gd name="connsiteY15" fmla="*/ 1251192 h 1986400"/>
              <a:gd name="connsiteX16" fmla="*/ 2050456 w 2896243"/>
              <a:gd name="connsiteY16" fmla="*/ 557281 h 1986400"/>
              <a:gd name="connsiteX17" fmla="*/ 2011490 w 2896243"/>
              <a:gd name="connsiteY17" fmla="*/ 341135 h 1986400"/>
              <a:gd name="connsiteX0" fmla="*/ 2011490 w 2896471"/>
              <a:gd name="connsiteY0" fmla="*/ 341135 h 1986400"/>
              <a:gd name="connsiteX1" fmla="*/ 1639778 w 2896471"/>
              <a:gd name="connsiteY1" fmla="*/ 268524 h 1986400"/>
              <a:gd name="connsiteX2" fmla="*/ 779741 w 2896471"/>
              <a:gd name="connsiteY2" fmla="*/ 3116 h 1986400"/>
              <a:gd name="connsiteX3" fmla="*/ 289040 w 2896471"/>
              <a:gd name="connsiteY3" fmla="*/ 461262 h 1986400"/>
              <a:gd name="connsiteX4" fmla="*/ 23923 w 2896471"/>
              <a:gd name="connsiteY4" fmla="*/ 637532 h 1986400"/>
              <a:gd name="connsiteX5" fmla="*/ 816825 w 2896471"/>
              <a:gd name="connsiteY5" fmla="*/ 893358 h 1986400"/>
              <a:gd name="connsiteX6" fmla="*/ 1053827 w 2896471"/>
              <a:gd name="connsiteY6" fmla="*/ 1381885 h 1986400"/>
              <a:gd name="connsiteX7" fmla="*/ 1191788 w 2896471"/>
              <a:gd name="connsiteY7" fmla="*/ 929498 h 1986400"/>
              <a:gd name="connsiteX8" fmla="*/ 1946283 w 2896471"/>
              <a:gd name="connsiteY8" fmla="*/ 1461721 h 1986400"/>
              <a:gd name="connsiteX9" fmla="*/ 1547923 w 2896471"/>
              <a:gd name="connsiteY9" fmla="*/ 1850316 h 1986400"/>
              <a:gd name="connsiteX10" fmla="*/ 1678280 w 2896471"/>
              <a:gd name="connsiteY10" fmla="*/ 1985031 h 1986400"/>
              <a:gd name="connsiteX11" fmla="*/ 2130668 w 2896471"/>
              <a:gd name="connsiteY11" fmla="*/ 1590234 h 1986400"/>
              <a:gd name="connsiteX12" fmla="*/ 2416215 w 2896471"/>
              <a:gd name="connsiteY12" fmla="*/ 1786110 h 1986400"/>
              <a:gd name="connsiteX13" fmla="*/ 2891063 w 2896471"/>
              <a:gd name="connsiteY13" fmla="*/ 1757235 h 1986400"/>
              <a:gd name="connsiteX14" fmla="*/ 2326381 w 2896471"/>
              <a:gd name="connsiteY14" fmla="*/ 1375432 h 1986400"/>
              <a:gd name="connsiteX15" fmla="*/ 2296945 w 2896471"/>
              <a:gd name="connsiteY15" fmla="*/ 1251192 h 1986400"/>
              <a:gd name="connsiteX16" fmla="*/ 2050456 w 2896471"/>
              <a:gd name="connsiteY16" fmla="*/ 557281 h 1986400"/>
              <a:gd name="connsiteX17" fmla="*/ 2011490 w 2896471"/>
              <a:gd name="connsiteY17" fmla="*/ 341135 h 1986400"/>
              <a:gd name="connsiteX0" fmla="*/ 2011490 w 2896471"/>
              <a:gd name="connsiteY0" fmla="*/ 341135 h 1986400"/>
              <a:gd name="connsiteX1" fmla="*/ 1639778 w 2896471"/>
              <a:gd name="connsiteY1" fmla="*/ 268524 h 1986400"/>
              <a:gd name="connsiteX2" fmla="*/ 779741 w 2896471"/>
              <a:gd name="connsiteY2" fmla="*/ 3116 h 1986400"/>
              <a:gd name="connsiteX3" fmla="*/ 289040 w 2896471"/>
              <a:gd name="connsiteY3" fmla="*/ 461262 h 1986400"/>
              <a:gd name="connsiteX4" fmla="*/ 23923 w 2896471"/>
              <a:gd name="connsiteY4" fmla="*/ 637532 h 1986400"/>
              <a:gd name="connsiteX5" fmla="*/ 816825 w 2896471"/>
              <a:gd name="connsiteY5" fmla="*/ 893358 h 1986400"/>
              <a:gd name="connsiteX6" fmla="*/ 1053827 w 2896471"/>
              <a:gd name="connsiteY6" fmla="*/ 1381885 h 1986400"/>
              <a:gd name="connsiteX7" fmla="*/ 1191788 w 2896471"/>
              <a:gd name="connsiteY7" fmla="*/ 929498 h 1986400"/>
              <a:gd name="connsiteX8" fmla="*/ 1946283 w 2896471"/>
              <a:gd name="connsiteY8" fmla="*/ 1461721 h 1986400"/>
              <a:gd name="connsiteX9" fmla="*/ 1547923 w 2896471"/>
              <a:gd name="connsiteY9" fmla="*/ 1850316 h 1986400"/>
              <a:gd name="connsiteX10" fmla="*/ 1678280 w 2896471"/>
              <a:gd name="connsiteY10" fmla="*/ 1985031 h 1986400"/>
              <a:gd name="connsiteX11" fmla="*/ 2130668 w 2896471"/>
              <a:gd name="connsiteY11" fmla="*/ 1590234 h 1986400"/>
              <a:gd name="connsiteX12" fmla="*/ 2416215 w 2896471"/>
              <a:gd name="connsiteY12" fmla="*/ 1786110 h 1986400"/>
              <a:gd name="connsiteX13" fmla="*/ 2891063 w 2896471"/>
              <a:gd name="connsiteY13" fmla="*/ 1757235 h 1986400"/>
              <a:gd name="connsiteX14" fmla="*/ 2326381 w 2896471"/>
              <a:gd name="connsiteY14" fmla="*/ 1375432 h 1986400"/>
              <a:gd name="connsiteX15" fmla="*/ 2296945 w 2896471"/>
              <a:gd name="connsiteY15" fmla="*/ 1251192 h 1986400"/>
              <a:gd name="connsiteX16" fmla="*/ 2050456 w 2896471"/>
              <a:gd name="connsiteY16" fmla="*/ 557281 h 1986400"/>
              <a:gd name="connsiteX17" fmla="*/ 2011490 w 2896471"/>
              <a:gd name="connsiteY17" fmla="*/ 341135 h 1986400"/>
              <a:gd name="connsiteX0" fmla="*/ 2011490 w 2896238"/>
              <a:gd name="connsiteY0" fmla="*/ 341135 h 1986400"/>
              <a:gd name="connsiteX1" fmla="*/ 1639778 w 2896238"/>
              <a:gd name="connsiteY1" fmla="*/ 268524 h 1986400"/>
              <a:gd name="connsiteX2" fmla="*/ 779741 w 2896238"/>
              <a:gd name="connsiteY2" fmla="*/ 3116 h 1986400"/>
              <a:gd name="connsiteX3" fmla="*/ 289040 w 2896238"/>
              <a:gd name="connsiteY3" fmla="*/ 461262 h 1986400"/>
              <a:gd name="connsiteX4" fmla="*/ 23923 w 2896238"/>
              <a:gd name="connsiteY4" fmla="*/ 637532 h 1986400"/>
              <a:gd name="connsiteX5" fmla="*/ 816825 w 2896238"/>
              <a:gd name="connsiteY5" fmla="*/ 893358 h 1986400"/>
              <a:gd name="connsiteX6" fmla="*/ 1053827 w 2896238"/>
              <a:gd name="connsiteY6" fmla="*/ 1381885 h 1986400"/>
              <a:gd name="connsiteX7" fmla="*/ 1191788 w 2896238"/>
              <a:gd name="connsiteY7" fmla="*/ 929498 h 1986400"/>
              <a:gd name="connsiteX8" fmla="*/ 1946283 w 2896238"/>
              <a:gd name="connsiteY8" fmla="*/ 1461721 h 1986400"/>
              <a:gd name="connsiteX9" fmla="*/ 1547923 w 2896238"/>
              <a:gd name="connsiteY9" fmla="*/ 1850316 h 1986400"/>
              <a:gd name="connsiteX10" fmla="*/ 1678280 w 2896238"/>
              <a:gd name="connsiteY10" fmla="*/ 1985031 h 1986400"/>
              <a:gd name="connsiteX11" fmla="*/ 2130668 w 2896238"/>
              <a:gd name="connsiteY11" fmla="*/ 1590234 h 1986400"/>
              <a:gd name="connsiteX12" fmla="*/ 2393757 w 2896238"/>
              <a:gd name="connsiteY12" fmla="*/ 1824611 h 1986400"/>
              <a:gd name="connsiteX13" fmla="*/ 2891063 w 2896238"/>
              <a:gd name="connsiteY13" fmla="*/ 1757235 h 1986400"/>
              <a:gd name="connsiteX14" fmla="*/ 2326381 w 2896238"/>
              <a:gd name="connsiteY14" fmla="*/ 1375432 h 1986400"/>
              <a:gd name="connsiteX15" fmla="*/ 2296945 w 2896238"/>
              <a:gd name="connsiteY15" fmla="*/ 1251192 h 1986400"/>
              <a:gd name="connsiteX16" fmla="*/ 2050456 w 2896238"/>
              <a:gd name="connsiteY16" fmla="*/ 557281 h 1986400"/>
              <a:gd name="connsiteX17" fmla="*/ 2011490 w 2896238"/>
              <a:gd name="connsiteY17" fmla="*/ 341135 h 1986400"/>
              <a:gd name="connsiteX0" fmla="*/ 2011490 w 2896238"/>
              <a:gd name="connsiteY0" fmla="*/ 341135 h 1986400"/>
              <a:gd name="connsiteX1" fmla="*/ 1639778 w 2896238"/>
              <a:gd name="connsiteY1" fmla="*/ 268524 h 1986400"/>
              <a:gd name="connsiteX2" fmla="*/ 779741 w 2896238"/>
              <a:gd name="connsiteY2" fmla="*/ 3116 h 1986400"/>
              <a:gd name="connsiteX3" fmla="*/ 289040 w 2896238"/>
              <a:gd name="connsiteY3" fmla="*/ 461262 h 1986400"/>
              <a:gd name="connsiteX4" fmla="*/ 23923 w 2896238"/>
              <a:gd name="connsiteY4" fmla="*/ 637532 h 1986400"/>
              <a:gd name="connsiteX5" fmla="*/ 816825 w 2896238"/>
              <a:gd name="connsiteY5" fmla="*/ 893358 h 1986400"/>
              <a:gd name="connsiteX6" fmla="*/ 1053827 w 2896238"/>
              <a:gd name="connsiteY6" fmla="*/ 1381885 h 1986400"/>
              <a:gd name="connsiteX7" fmla="*/ 1191788 w 2896238"/>
              <a:gd name="connsiteY7" fmla="*/ 929498 h 1986400"/>
              <a:gd name="connsiteX8" fmla="*/ 1946283 w 2896238"/>
              <a:gd name="connsiteY8" fmla="*/ 1461721 h 1986400"/>
              <a:gd name="connsiteX9" fmla="*/ 1486963 w 2896238"/>
              <a:gd name="connsiteY9" fmla="*/ 1869566 h 1986400"/>
              <a:gd name="connsiteX10" fmla="*/ 1678280 w 2896238"/>
              <a:gd name="connsiteY10" fmla="*/ 1985031 h 1986400"/>
              <a:gd name="connsiteX11" fmla="*/ 2130668 w 2896238"/>
              <a:gd name="connsiteY11" fmla="*/ 1590234 h 1986400"/>
              <a:gd name="connsiteX12" fmla="*/ 2393757 w 2896238"/>
              <a:gd name="connsiteY12" fmla="*/ 1824611 h 1986400"/>
              <a:gd name="connsiteX13" fmla="*/ 2891063 w 2896238"/>
              <a:gd name="connsiteY13" fmla="*/ 1757235 h 1986400"/>
              <a:gd name="connsiteX14" fmla="*/ 2326381 w 2896238"/>
              <a:gd name="connsiteY14" fmla="*/ 1375432 h 1986400"/>
              <a:gd name="connsiteX15" fmla="*/ 2296945 w 2896238"/>
              <a:gd name="connsiteY15" fmla="*/ 1251192 h 1986400"/>
              <a:gd name="connsiteX16" fmla="*/ 2050456 w 2896238"/>
              <a:gd name="connsiteY16" fmla="*/ 557281 h 1986400"/>
              <a:gd name="connsiteX17" fmla="*/ 2011490 w 2896238"/>
              <a:gd name="connsiteY17" fmla="*/ 341135 h 1986400"/>
              <a:gd name="connsiteX0" fmla="*/ 2011490 w 2896238"/>
              <a:gd name="connsiteY0" fmla="*/ 341135 h 1881242"/>
              <a:gd name="connsiteX1" fmla="*/ 1639778 w 2896238"/>
              <a:gd name="connsiteY1" fmla="*/ 268524 h 1881242"/>
              <a:gd name="connsiteX2" fmla="*/ 779741 w 2896238"/>
              <a:gd name="connsiteY2" fmla="*/ 3116 h 1881242"/>
              <a:gd name="connsiteX3" fmla="*/ 289040 w 2896238"/>
              <a:gd name="connsiteY3" fmla="*/ 461262 h 1881242"/>
              <a:gd name="connsiteX4" fmla="*/ 23923 w 2896238"/>
              <a:gd name="connsiteY4" fmla="*/ 637532 h 1881242"/>
              <a:gd name="connsiteX5" fmla="*/ 816825 w 2896238"/>
              <a:gd name="connsiteY5" fmla="*/ 893358 h 1881242"/>
              <a:gd name="connsiteX6" fmla="*/ 1053827 w 2896238"/>
              <a:gd name="connsiteY6" fmla="*/ 1381885 h 1881242"/>
              <a:gd name="connsiteX7" fmla="*/ 1191788 w 2896238"/>
              <a:gd name="connsiteY7" fmla="*/ 929498 h 1881242"/>
              <a:gd name="connsiteX8" fmla="*/ 1946283 w 2896238"/>
              <a:gd name="connsiteY8" fmla="*/ 1461721 h 1881242"/>
              <a:gd name="connsiteX9" fmla="*/ 1486963 w 2896238"/>
              <a:gd name="connsiteY9" fmla="*/ 1869566 h 1881242"/>
              <a:gd name="connsiteX10" fmla="*/ 1764907 w 2896238"/>
              <a:gd name="connsiteY10" fmla="*/ 1850277 h 1881242"/>
              <a:gd name="connsiteX11" fmla="*/ 2130668 w 2896238"/>
              <a:gd name="connsiteY11" fmla="*/ 1590234 h 1881242"/>
              <a:gd name="connsiteX12" fmla="*/ 2393757 w 2896238"/>
              <a:gd name="connsiteY12" fmla="*/ 1824611 h 1881242"/>
              <a:gd name="connsiteX13" fmla="*/ 2891063 w 2896238"/>
              <a:gd name="connsiteY13" fmla="*/ 1757235 h 1881242"/>
              <a:gd name="connsiteX14" fmla="*/ 2326381 w 2896238"/>
              <a:gd name="connsiteY14" fmla="*/ 1375432 h 1881242"/>
              <a:gd name="connsiteX15" fmla="*/ 2296945 w 2896238"/>
              <a:gd name="connsiteY15" fmla="*/ 1251192 h 1881242"/>
              <a:gd name="connsiteX16" fmla="*/ 2050456 w 2896238"/>
              <a:gd name="connsiteY16" fmla="*/ 557281 h 1881242"/>
              <a:gd name="connsiteX17" fmla="*/ 2011490 w 2896238"/>
              <a:gd name="connsiteY17" fmla="*/ 341135 h 1881242"/>
              <a:gd name="connsiteX0" fmla="*/ 1905612 w 2896238"/>
              <a:gd name="connsiteY0" fmla="*/ 216006 h 1881242"/>
              <a:gd name="connsiteX1" fmla="*/ 1639778 w 2896238"/>
              <a:gd name="connsiteY1" fmla="*/ 268524 h 1881242"/>
              <a:gd name="connsiteX2" fmla="*/ 779741 w 2896238"/>
              <a:gd name="connsiteY2" fmla="*/ 3116 h 1881242"/>
              <a:gd name="connsiteX3" fmla="*/ 289040 w 2896238"/>
              <a:gd name="connsiteY3" fmla="*/ 461262 h 1881242"/>
              <a:gd name="connsiteX4" fmla="*/ 23923 w 2896238"/>
              <a:gd name="connsiteY4" fmla="*/ 637532 h 1881242"/>
              <a:gd name="connsiteX5" fmla="*/ 816825 w 2896238"/>
              <a:gd name="connsiteY5" fmla="*/ 893358 h 1881242"/>
              <a:gd name="connsiteX6" fmla="*/ 1053827 w 2896238"/>
              <a:gd name="connsiteY6" fmla="*/ 1381885 h 1881242"/>
              <a:gd name="connsiteX7" fmla="*/ 1191788 w 2896238"/>
              <a:gd name="connsiteY7" fmla="*/ 929498 h 1881242"/>
              <a:gd name="connsiteX8" fmla="*/ 1946283 w 2896238"/>
              <a:gd name="connsiteY8" fmla="*/ 1461721 h 1881242"/>
              <a:gd name="connsiteX9" fmla="*/ 1486963 w 2896238"/>
              <a:gd name="connsiteY9" fmla="*/ 1869566 h 1881242"/>
              <a:gd name="connsiteX10" fmla="*/ 1764907 w 2896238"/>
              <a:gd name="connsiteY10" fmla="*/ 1850277 h 1881242"/>
              <a:gd name="connsiteX11" fmla="*/ 2130668 w 2896238"/>
              <a:gd name="connsiteY11" fmla="*/ 1590234 h 1881242"/>
              <a:gd name="connsiteX12" fmla="*/ 2393757 w 2896238"/>
              <a:gd name="connsiteY12" fmla="*/ 1824611 h 1881242"/>
              <a:gd name="connsiteX13" fmla="*/ 2891063 w 2896238"/>
              <a:gd name="connsiteY13" fmla="*/ 1757235 h 1881242"/>
              <a:gd name="connsiteX14" fmla="*/ 2326381 w 2896238"/>
              <a:gd name="connsiteY14" fmla="*/ 1375432 h 1881242"/>
              <a:gd name="connsiteX15" fmla="*/ 2296945 w 2896238"/>
              <a:gd name="connsiteY15" fmla="*/ 1251192 h 1881242"/>
              <a:gd name="connsiteX16" fmla="*/ 2050456 w 2896238"/>
              <a:gd name="connsiteY16" fmla="*/ 557281 h 1881242"/>
              <a:gd name="connsiteX17" fmla="*/ 1905612 w 2896238"/>
              <a:gd name="connsiteY17" fmla="*/ 216006 h 1881242"/>
              <a:gd name="connsiteX0" fmla="*/ 1905612 w 2896238"/>
              <a:gd name="connsiteY0" fmla="*/ 219652 h 1884888"/>
              <a:gd name="connsiteX1" fmla="*/ 1453690 w 2896238"/>
              <a:gd name="connsiteY1" fmla="*/ 208001 h 1884888"/>
              <a:gd name="connsiteX2" fmla="*/ 779741 w 2896238"/>
              <a:gd name="connsiteY2" fmla="*/ 6762 h 1884888"/>
              <a:gd name="connsiteX3" fmla="*/ 289040 w 2896238"/>
              <a:gd name="connsiteY3" fmla="*/ 464908 h 1884888"/>
              <a:gd name="connsiteX4" fmla="*/ 23923 w 2896238"/>
              <a:gd name="connsiteY4" fmla="*/ 641178 h 1884888"/>
              <a:gd name="connsiteX5" fmla="*/ 816825 w 2896238"/>
              <a:gd name="connsiteY5" fmla="*/ 897004 h 1884888"/>
              <a:gd name="connsiteX6" fmla="*/ 1053827 w 2896238"/>
              <a:gd name="connsiteY6" fmla="*/ 1385531 h 1884888"/>
              <a:gd name="connsiteX7" fmla="*/ 1191788 w 2896238"/>
              <a:gd name="connsiteY7" fmla="*/ 933144 h 1884888"/>
              <a:gd name="connsiteX8" fmla="*/ 1946283 w 2896238"/>
              <a:gd name="connsiteY8" fmla="*/ 1465367 h 1884888"/>
              <a:gd name="connsiteX9" fmla="*/ 1486963 w 2896238"/>
              <a:gd name="connsiteY9" fmla="*/ 1873212 h 1884888"/>
              <a:gd name="connsiteX10" fmla="*/ 1764907 w 2896238"/>
              <a:gd name="connsiteY10" fmla="*/ 1853923 h 1884888"/>
              <a:gd name="connsiteX11" fmla="*/ 2130668 w 2896238"/>
              <a:gd name="connsiteY11" fmla="*/ 1593880 h 1884888"/>
              <a:gd name="connsiteX12" fmla="*/ 2393757 w 2896238"/>
              <a:gd name="connsiteY12" fmla="*/ 1828257 h 1884888"/>
              <a:gd name="connsiteX13" fmla="*/ 2891063 w 2896238"/>
              <a:gd name="connsiteY13" fmla="*/ 1760881 h 1884888"/>
              <a:gd name="connsiteX14" fmla="*/ 2326381 w 2896238"/>
              <a:gd name="connsiteY14" fmla="*/ 1379078 h 1884888"/>
              <a:gd name="connsiteX15" fmla="*/ 2296945 w 2896238"/>
              <a:gd name="connsiteY15" fmla="*/ 1254838 h 1884888"/>
              <a:gd name="connsiteX16" fmla="*/ 2050456 w 2896238"/>
              <a:gd name="connsiteY16" fmla="*/ 560927 h 1884888"/>
              <a:gd name="connsiteX17" fmla="*/ 1905612 w 2896238"/>
              <a:gd name="connsiteY17" fmla="*/ 219652 h 1884888"/>
              <a:gd name="connsiteX0" fmla="*/ 1905612 w 2896238"/>
              <a:gd name="connsiteY0" fmla="*/ 219652 h 1884888"/>
              <a:gd name="connsiteX1" fmla="*/ 1453690 w 2896238"/>
              <a:gd name="connsiteY1" fmla="*/ 208001 h 1884888"/>
              <a:gd name="connsiteX2" fmla="*/ 779741 w 2896238"/>
              <a:gd name="connsiteY2" fmla="*/ 6762 h 1884888"/>
              <a:gd name="connsiteX3" fmla="*/ 289040 w 2896238"/>
              <a:gd name="connsiteY3" fmla="*/ 464908 h 1884888"/>
              <a:gd name="connsiteX4" fmla="*/ 23923 w 2896238"/>
              <a:gd name="connsiteY4" fmla="*/ 641178 h 1884888"/>
              <a:gd name="connsiteX5" fmla="*/ 816825 w 2896238"/>
              <a:gd name="connsiteY5" fmla="*/ 897004 h 1884888"/>
              <a:gd name="connsiteX6" fmla="*/ 1053827 w 2896238"/>
              <a:gd name="connsiteY6" fmla="*/ 1385531 h 1884888"/>
              <a:gd name="connsiteX7" fmla="*/ 1191788 w 2896238"/>
              <a:gd name="connsiteY7" fmla="*/ 933144 h 1884888"/>
              <a:gd name="connsiteX8" fmla="*/ 1946283 w 2896238"/>
              <a:gd name="connsiteY8" fmla="*/ 1465367 h 1884888"/>
              <a:gd name="connsiteX9" fmla="*/ 1486963 w 2896238"/>
              <a:gd name="connsiteY9" fmla="*/ 1873212 h 1884888"/>
              <a:gd name="connsiteX10" fmla="*/ 1764907 w 2896238"/>
              <a:gd name="connsiteY10" fmla="*/ 1853923 h 1884888"/>
              <a:gd name="connsiteX11" fmla="*/ 2130668 w 2896238"/>
              <a:gd name="connsiteY11" fmla="*/ 1593880 h 1884888"/>
              <a:gd name="connsiteX12" fmla="*/ 2393757 w 2896238"/>
              <a:gd name="connsiteY12" fmla="*/ 1828257 h 1884888"/>
              <a:gd name="connsiteX13" fmla="*/ 2891063 w 2896238"/>
              <a:gd name="connsiteY13" fmla="*/ 1760881 h 1884888"/>
              <a:gd name="connsiteX14" fmla="*/ 2326381 w 2896238"/>
              <a:gd name="connsiteY14" fmla="*/ 1379078 h 1884888"/>
              <a:gd name="connsiteX15" fmla="*/ 2296945 w 2896238"/>
              <a:gd name="connsiteY15" fmla="*/ 1254838 h 1884888"/>
              <a:gd name="connsiteX16" fmla="*/ 1825867 w 2896238"/>
              <a:gd name="connsiteY16" fmla="*/ 400506 h 1884888"/>
              <a:gd name="connsiteX17" fmla="*/ 1905612 w 2896238"/>
              <a:gd name="connsiteY17" fmla="*/ 219652 h 1884888"/>
              <a:gd name="connsiteX0" fmla="*/ 1905612 w 2896238"/>
              <a:gd name="connsiteY0" fmla="*/ 219652 h 1884888"/>
              <a:gd name="connsiteX1" fmla="*/ 1453690 w 2896238"/>
              <a:gd name="connsiteY1" fmla="*/ 208001 h 1884888"/>
              <a:gd name="connsiteX2" fmla="*/ 779741 w 2896238"/>
              <a:gd name="connsiteY2" fmla="*/ 6762 h 1884888"/>
              <a:gd name="connsiteX3" fmla="*/ 289040 w 2896238"/>
              <a:gd name="connsiteY3" fmla="*/ 464908 h 1884888"/>
              <a:gd name="connsiteX4" fmla="*/ 23923 w 2896238"/>
              <a:gd name="connsiteY4" fmla="*/ 641178 h 1884888"/>
              <a:gd name="connsiteX5" fmla="*/ 816825 w 2896238"/>
              <a:gd name="connsiteY5" fmla="*/ 897004 h 1884888"/>
              <a:gd name="connsiteX6" fmla="*/ 1053827 w 2896238"/>
              <a:gd name="connsiteY6" fmla="*/ 1385531 h 1884888"/>
              <a:gd name="connsiteX7" fmla="*/ 1191788 w 2896238"/>
              <a:gd name="connsiteY7" fmla="*/ 933144 h 1884888"/>
              <a:gd name="connsiteX8" fmla="*/ 1946283 w 2896238"/>
              <a:gd name="connsiteY8" fmla="*/ 1465367 h 1884888"/>
              <a:gd name="connsiteX9" fmla="*/ 1486963 w 2896238"/>
              <a:gd name="connsiteY9" fmla="*/ 1873212 h 1884888"/>
              <a:gd name="connsiteX10" fmla="*/ 1764907 w 2896238"/>
              <a:gd name="connsiteY10" fmla="*/ 1853923 h 1884888"/>
              <a:gd name="connsiteX11" fmla="*/ 2130668 w 2896238"/>
              <a:gd name="connsiteY11" fmla="*/ 1593880 h 1884888"/>
              <a:gd name="connsiteX12" fmla="*/ 2393757 w 2896238"/>
              <a:gd name="connsiteY12" fmla="*/ 1828257 h 1884888"/>
              <a:gd name="connsiteX13" fmla="*/ 2891063 w 2896238"/>
              <a:gd name="connsiteY13" fmla="*/ 1760881 h 1884888"/>
              <a:gd name="connsiteX14" fmla="*/ 2326381 w 2896238"/>
              <a:gd name="connsiteY14" fmla="*/ 1379078 h 1884888"/>
              <a:gd name="connsiteX15" fmla="*/ 2357905 w 2896238"/>
              <a:gd name="connsiteY15" fmla="*/ 786408 h 1884888"/>
              <a:gd name="connsiteX16" fmla="*/ 1825867 w 2896238"/>
              <a:gd name="connsiteY16" fmla="*/ 400506 h 1884888"/>
              <a:gd name="connsiteX17" fmla="*/ 1905612 w 2896238"/>
              <a:gd name="connsiteY17" fmla="*/ 219652 h 1884888"/>
              <a:gd name="connsiteX0" fmla="*/ 1905612 w 2896238"/>
              <a:gd name="connsiteY0" fmla="*/ 219652 h 1884888"/>
              <a:gd name="connsiteX1" fmla="*/ 1453690 w 2896238"/>
              <a:gd name="connsiteY1" fmla="*/ 208001 h 1884888"/>
              <a:gd name="connsiteX2" fmla="*/ 779741 w 2896238"/>
              <a:gd name="connsiteY2" fmla="*/ 6762 h 1884888"/>
              <a:gd name="connsiteX3" fmla="*/ 289040 w 2896238"/>
              <a:gd name="connsiteY3" fmla="*/ 464908 h 1884888"/>
              <a:gd name="connsiteX4" fmla="*/ 23923 w 2896238"/>
              <a:gd name="connsiteY4" fmla="*/ 641178 h 1884888"/>
              <a:gd name="connsiteX5" fmla="*/ 816825 w 2896238"/>
              <a:gd name="connsiteY5" fmla="*/ 897004 h 1884888"/>
              <a:gd name="connsiteX6" fmla="*/ 1053827 w 2896238"/>
              <a:gd name="connsiteY6" fmla="*/ 1385531 h 1884888"/>
              <a:gd name="connsiteX7" fmla="*/ 1191788 w 2896238"/>
              <a:gd name="connsiteY7" fmla="*/ 933144 h 1884888"/>
              <a:gd name="connsiteX8" fmla="*/ 1946283 w 2896238"/>
              <a:gd name="connsiteY8" fmla="*/ 1465367 h 1884888"/>
              <a:gd name="connsiteX9" fmla="*/ 1486963 w 2896238"/>
              <a:gd name="connsiteY9" fmla="*/ 1873212 h 1884888"/>
              <a:gd name="connsiteX10" fmla="*/ 1764907 w 2896238"/>
              <a:gd name="connsiteY10" fmla="*/ 1853923 h 1884888"/>
              <a:gd name="connsiteX11" fmla="*/ 2130668 w 2896238"/>
              <a:gd name="connsiteY11" fmla="*/ 1593880 h 1884888"/>
              <a:gd name="connsiteX12" fmla="*/ 2393757 w 2896238"/>
              <a:gd name="connsiteY12" fmla="*/ 1828257 h 1884888"/>
              <a:gd name="connsiteX13" fmla="*/ 2891063 w 2896238"/>
              <a:gd name="connsiteY13" fmla="*/ 1760881 h 1884888"/>
              <a:gd name="connsiteX14" fmla="*/ 2326381 w 2896238"/>
              <a:gd name="connsiteY14" fmla="*/ 1379078 h 1884888"/>
              <a:gd name="connsiteX15" fmla="*/ 2499637 w 2896238"/>
              <a:gd name="connsiteY15" fmla="*/ 416389 h 1884888"/>
              <a:gd name="connsiteX16" fmla="*/ 2357905 w 2896238"/>
              <a:gd name="connsiteY16" fmla="*/ 786408 h 1884888"/>
              <a:gd name="connsiteX17" fmla="*/ 1825867 w 2896238"/>
              <a:gd name="connsiteY17" fmla="*/ 400506 h 1884888"/>
              <a:gd name="connsiteX18" fmla="*/ 1905612 w 2896238"/>
              <a:gd name="connsiteY18" fmla="*/ 219652 h 1884888"/>
              <a:gd name="connsiteX0" fmla="*/ 1905612 w 2899323"/>
              <a:gd name="connsiteY0" fmla="*/ 219652 h 1884888"/>
              <a:gd name="connsiteX1" fmla="*/ 1453690 w 2899323"/>
              <a:gd name="connsiteY1" fmla="*/ 208001 h 1884888"/>
              <a:gd name="connsiteX2" fmla="*/ 779741 w 2899323"/>
              <a:gd name="connsiteY2" fmla="*/ 6762 h 1884888"/>
              <a:gd name="connsiteX3" fmla="*/ 289040 w 2899323"/>
              <a:gd name="connsiteY3" fmla="*/ 464908 h 1884888"/>
              <a:gd name="connsiteX4" fmla="*/ 23923 w 2899323"/>
              <a:gd name="connsiteY4" fmla="*/ 641178 h 1884888"/>
              <a:gd name="connsiteX5" fmla="*/ 816825 w 2899323"/>
              <a:gd name="connsiteY5" fmla="*/ 897004 h 1884888"/>
              <a:gd name="connsiteX6" fmla="*/ 1053827 w 2899323"/>
              <a:gd name="connsiteY6" fmla="*/ 1385531 h 1884888"/>
              <a:gd name="connsiteX7" fmla="*/ 1191788 w 2899323"/>
              <a:gd name="connsiteY7" fmla="*/ 933144 h 1884888"/>
              <a:gd name="connsiteX8" fmla="*/ 1946283 w 2899323"/>
              <a:gd name="connsiteY8" fmla="*/ 1465367 h 1884888"/>
              <a:gd name="connsiteX9" fmla="*/ 1486963 w 2899323"/>
              <a:gd name="connsiteY9" fmla="*/ 1873212 h 1884888"/>
              <a:gd name="connsiteX10" fmla="*/ 1764907 w 2899323"/>
              <a:gd name="connsiteY10" fmla="*/ 1853923 h 1884888"/>
              <a:gd name="connsiteX11" fmla="*/ 2130668 w 2899323"/>
              <a:gd name="connsiteY11" fmla="*/ 1593880 h 1884888"/>
              <a:gd name="connsiteX12" fmla="*/ 2393757 w 2899323"/>
              <a:gd name="connsiteY12" fmla="*/ 1828257 h 1884888"/>
              <a:gd name="connsiteX13" fmla="*/ 2891063 w 2899323"/>
              <a:gd name="connsiteY13" fmla="*/ 1760881 h 1884888"/>
              <a:gd name="connsiteX14" fmla="*/ 2862187 w 2899323"/>
              <a:gd name="connsiteY14" fmla="*/ 602641 h 1884888"/>
              <a:gd name="connsiteX15" fmla="*/ 2499637 w 2899323"/>
              <a:gd name="connsiteY15" fmla="*/ 416389 h 1884888"/>
              <a:gd name="connsiteX16" fmla="*/ 2357905 w 2899323"/>
              <a:gd name="connsiteY16" fmla="*/ 786408 h 1884888"/>
              <a:gd name="connsiteX17" fmla="*/ 1825867 w 2899323"/>
              <a:gd name="connsiteY17" fmla="*/ 400506 h 1884888"/>
              <a:gd name="connsiteX18" fmla="*/ 1905612 w 2899323"/>
              <a:gd name="connsiteY18" fmla="*/ 219652 h 1884888"/>
              <a:gd name="connsiteX0" fmla="*/ 1905612 w 3020364"/>
              <a:gd name="connsiteY0" fmla="*/ 219652 h 1884888"/>
              <a:gd name="connsiteX1" fmla="*/ 1453690 w 3020364"/>
              <a:gd name="connsiteY1" fmla="*/ 208001 h 1884888"/>
              <a:gd name="connsiteX2" fmla="*/ 779741 w 3020364"/>
              <a:gd name="connsiteY2" fmla="*/ 6762 h 1884888"/>
              <a:gd name="connsiteX3" fmla="*/ 289040 w 3020364"/>
              <a:gd name="connsiteY3" fmla="*/ 464908 h 1884888"/>
              <a:gd name="connsiteX4" fmla="*/ 23923 w 3020364"/>
              <a:gd name="connsiteY4" fmla="*/ 641178 h 1884888"/>
              <a:gd name="connsiteX5" fmla="*/ 816825 w 3020364"/>
              <a:gd name="connsiteY5" fmla="*/ 897004 h 1884888"/>
              <a:gd name="connsiteX6" fmla="*/ 1053827 w 3020364"/>
              <a:gd name="connsiteY6" fmla="*/ 1385531 h 1884888"/>
              <a:gd name="connsiteX7" fmla="*/ 1191788 w 3020364"/>
              <a:gd name="connsiteY7" fmla="*/ 933144 h 1884888"/>
              <a:gd name="connsiteX8" fmla="*/ 1946283 w 3020364"/>
              <a:gd name="connsiteY8" fmla="*/ 1465367 h 1884888"/>
              <a:gd name="connsiteX9" fmla="*/ 1486963 w 3020364"/>
              <a:gd name="connsiteY9" fmla="*/ 1873212 h 1884888"/>
              <a:gd name="connsiteX10" fmla="*/ 1764907 w 3020364"/>
              <a:gd name="connsiteY10" fmla="*/ 1853923 h 1884888"/>
              <a:gd name="connsiteX11" fmla="*/ 2130668 w 3020364"/>
              <a:gd name="connsiteY11" fmla="*/ 1593880 h 1884888"/>
              <a:gd name="connsiteX12" fmla="*/ 2393757 w 3020364"/>
              <a:gd name="connsiteY12" fmla="*/ 1828257 h 1884888"/>
              <a:gd name="connsiteX13" fmla="*/ 3016191 w 3020364"/>
              <a:gd name="connsiteY13" fmla="*/ 512805 h 1884888"/>
              <a:gd name="connsiteX14" fmla="*/ 2862187 w 3020364"/>
              <a:gd name="connsiteY14" fmla="*/ 602641 h 1884888"/>
              <a:gd name="connsiteX15" fmla="*/ 2499637 w 3020364"/>
              <a:gd name="connsiteY15" fmla="*/ 416389 h 1884888"/>
              <a:gd name="connsiteX16" fmla="*/ 2357905 w 3020364"/>
              <a:gd name="connsiteY16" fmla="*/ 786408 h 1884888"/>
              <a:gd name="connsiteX17" fmla="*/ 1825867 w 3020364"/>
              <a:gd name="connsiteY17" fmla="*/ 400506 h 1884888"/>
              <a:gd name="connsiteX18" fmla="*/ 1905612 w 3020364"/>
              <a:gd name="connsiteY18" fmla="*/ 219652 h 1884888"/>
              <a:gd name="connsiteX0" fmla="*/ 1905612 w 3020364"/>
              <a:gd name="connsiteY0" fmla="*/ 219652 h 1884888"/>
              <a:gd name="connsiteX1" fmla="*/ 1453690 w 3020364"/>
              <a:gd name="connsiteY1" fmla="*/ 208001 h 1884888"/>
              <a:gd name="connsiteX2" fmla="*/ 779741 w 3020364"/>
              <a:gd name="connsiteY2" fmla="*/ 6762 h 1884888"/>
              <a:gd name="connsiteX3" fmla="*/ 289040 w 3020364"/>
              <a:gd name="connsiteY3" fmla="*/ 464908 h 1884888"/>
              <a:gd name="connsiteX4" fmla="*/ 23923 w 3020364"/>
              <a:gd name="connsiteY4" fmla="*/ 641178 h 1884888"/>
              <a:gd name="connsiteX5" fmla="*/ 816825 w 3020364"/>
              <a:gd name="connsiteY5" fmla="*/ 897004 h 1884888"/>
              <a:gd name="connsiteX6" fmla="*/ 1053827 w 3020364"/>
              <a:gd name="connsiteY6" fmla="*/ 1385531 h 1884888"/>
              <a:gd name="connsiteX7" fmla="*/ 1191788 w 3020364"/>
              <a:gd name="connsiteY7" fmla="*/ 933144 h 1884888"/>
              <a:gd name="connsiteX8" fmla="*/ 1946283 w 3020364"/>
              <a:gd name="connsiteY8" fmla="*/ 1465367 h 1884888"/>
              <a:gd name="connsiteX9" fmla="*/ 1486963 w 3020364"/>
              <a:gd name="connsiteY9" fmla="*/ 1873212 h 1884888"/>
              <a:gd name="connsiteX10" fmla="*/ 1764907 w 3020364"/>
              <a:gd name="connsiteY10" fmla="*/ 1853923 h 1884888"/>
              <a:gd name="connsiteX11" fmla="*/ 2130668 w 3020364"/>
              <a:gd name="connsiteY11" fmla="*/ 1593880 h 1884888"/>
              <a:gd name="connsiteX12" fmla="*/ 2393757 w 3020364"/>
              <a:gd name="connsiteY12" fmla="*/ 1828257 h 1884888"/>
              <a:gd name="connsiteX13" fmla="*/ 3016191 w 3020364"/>
              <a:gd name="connsiteY13" fmla="*/ 512805 h 1884888"/>
              <a:gd name="connsiteX14" fmla="*/ 2685724 w 3020364"/>
              <a:gd name="connsiteY14" fmla="*/ 612266 h 1884888"/>
              <a:gd name="connsiteX15" fmla="*/ 2499637 w 3020364"/>
              <a:gd name="connsiteY15" fmla="*/ 416389 h 1884888"/>
              <a:gd name="connsiteX16" fmla="*/ 2357905 w 3020364"/>
              <a:gd name="connsiteY16" fmla="*/ 786408 h 1884888"/>
              <a:gd name="connsiteX17" fmla="*/ 1825867 w 3020364"/>
              <a:gd name="connsiteY17" fmla="*/ 400506 h 1884888"/>
              <a:gd name="connsiteX18" fmla="*/ 1905612 w 3020364"/>
              <a:gd name="connsiteY18" fmla="*/ 219652 h 1884888"/>
              <a:gd name="connsiteX0" fmla="*/ 1905612 w 3021741"/>
              <a:gd name="connsiteY0" fmla="*/ 219652 h 1884888"/>
              <a:gd name="connsiteX1" fmla="*/ 1453690 w 3021741"/>
              <a:gd name="connsiteY1" fmla="*/ 208001 h 1884888"/>
              <a:gd name="connsiteX2" fmla="*/ 779741 w 3021741"/>
              <a:gd name="connsiteY2" fmla="*/ 6762 h 1884888"/>
              <a:gd name="connsiteX3" fmla="*/ 289040 w 3021741"/>
              <a:gd name="connsiteY3" fmla="*/ 464908 h 1884888"/>
              <a:gd name="connsiteX4" fmla="*/ 23923 w 3021741"/>
              <a:gd name="connsiteY4" fmla="*/ 641178 h 1884888"/>
              <a:gd name="connsiteX5" fmla="*/ 816825 w 3021741"/>
              <a:gd name="connsiteY5" fmla="*/ 897004 h 1884888"/>
              <a:gd name="connsiteX6" fmla="*/ 1053827 w 3021741"/>
              <a:gd name="connsiteY6" fmla="*/ 1385531 h 1884888"/>
              <a:gd name="connsiteX7" fmla="*/ 1191788 w 3021741"/>
              <a:gd name="connsiteY7" fmla="*/ 933144 h 1884888"/>
              <a:gd name="connsiteX8" fmla="*/ 1946283 w 3021741"/>
              <a:gd name="connsiteY8" fmla="*/ 1465367 h 1884888"/>
              <a:gd name="connsiteX9" fmla="*/ 1486963 w 3021741"/>
              <a:gd name="connsiteY9" fmla="*/ 1873212 h 1884888"/>
              <a:gd name="connsiteX10" fmla="*/ 1764907 w 3021741"/>
              <a:gd name="connsiteY10" fmla="*/ 1853923 h 1884888"/>
              <a:gd name="connsiteX11" fmla="*/ 2130668 w 3021741"/>
              <a:gd name="connsiteY11" fmla="*/ 1593880 h 1884888"/>
              <a:gd name="connsiteX12" fmla="*/ 2554178 w 3021741"/>
              <a:gd name="connsiteY12" fmla="*/ 1064653 h 1884888"/>
              <a:gd name="connsiteX13" fmla="*/ 3016191 w 3021741"/>
              <a:gd name="connsiteY13" fmla="*/ 512805 h 1884888"/>
              <a:gd name="connsiteX14" fmla="*/ 2685724 w 3021741"/>
              <a:gd name="connsiteY14" fmla="*/ 612266 h 1884888"/>
              <a:gd name="connsiteX15" fmla="*/ 2499637 w 3021741"/>
              <a:gd name="connsiteY15" fmla="*/ 416389 h 1884888"/>
              <a:gd name="connsiteX16" fmla="*/ 2357905 w 3021741"/>
              <a:gd name="connsiteY16" fmla="*/ 786408 h 1884888"/>
              <a:gd name="connsiteX17" fmla="*/ 1825867 w 3021741"/>
              <a:gd name="connsiteY17" fmla="*/ 400506 h 1884888"/>
              <a:gd name="connsiteX18" fmla="*/ 1905612 w 3021741"/>
              <a:gd name="connsiteY18" fmla="*/ 219652 h 1884888"/>
              <a:gd name="connsiteX0" fmla="*/ 1905612 w 3021741"/>
              <a:gd name="connsiteY0" fmla="*/ 219652 h 1855038"/>
              <a:gd name="connsiteX1" fmla="*/ 1453690 w 3021741"/>
              <a:gd name="connsiteY1" fmla="*/ 208001 h 1855038"/>
              <a:gd name="connsiteX2" fmla="*/ 779741 w 3021741"/>
              <a:gd name="connsiteY2" fmla="*/ 6762 h 1855038"/>
              <a:gd name="connsiteX3" fmla="*/ 289040 w 3021741"/>
              <a:gd name="connsiteY3" fmla="*/ 464908 h 1855038"/>
              <a:gd name="connsiteX4" fmla="*/ 23923 w 3021741"/>
              <a:gd name="connsiteY4" fmla="*/ 641178 h 1855038"/>
              <a:gd name="connsiteX5" fmla="*/ 816825 w 3021741"/>
              <a:gd name="connsiteY5" fmla="*/ 897004 h 1855038"/>
              <a:gd name="connsiteX6" fmla="*/ 1053827 w 3021741"/>
              <a:gd name="connsiteY6" fmla="*/ 1385531 h 1855038"/>
              <a:gd name="connsiteX7" fmla="*/ 1191788 w 3021741"/>
              <a:gd name="connsiteY7" fmla="*/ 933144 h 1855038"/>
              <a:gd name="connsiteX8" fmla="*/ 1946283 w 3021741"/>
              <a:gd name="connsiteY8" fmla="*/ 1465367 h 1855038"/>
              <a:gd name="connsiteX9" fmla="*/ 1764907 w 3021741"/>
              <a:gd name="connsiteY9" fmla="*/ 1853923 h 1855038"/>
              <a:gd name="connsiteX10" fmla="*/ 2130668 w 3021741"/>
              <a:gd name="connsiteY10" fmla="*/ 1593880 h 1855038"/>
              <a:gd name="connsiteX11" fmla="*/ 2554178 w 3021741"/>
              <a:gd name="connsiteY11" fmla="*/ 1064653 h 1855038"/>
              <a:gd name="connsiteX12" fmla="*/ 3016191 w 3021741"/>
              <a:gd name="connsiteY12" fmla="*/ 512805 h 1855038"/>
              <a:gd name="connsiteX13" fmla="*/ 2685724 w 3021741"/>
              <a:gd name="connsiteY13" fmla="*/ 612266 h 1855038"/>
              <a:gd name="connsiteX14" fmla="*/ 2499637 w 3021741"/>
              <a:gd name="connsiteY14" fmla="*/ 416389 h 1855038"/>
              <a:gd name="connsiteX15" fmla="*/ 2357905 w 3021741"/>
              <a:gd name="connsiteY15" fmla="*/ 786408 h 1855038"/>
              <a:gd name="connsiteX16" fmla="*/ 1825867 w 3021741"/>
              <a:gd name="connsiteY16" fmla="*/ 400506 h 1855038"/>
              <a:gd name="connsiteX17" fmla="*/ 1905612 w 3021741"/>
              <a:gd name="connsiteY17" fmla="*/ 219652 h 1855038"/>
              <a:gd name="connsiteX0" fmla="*/ 1905612 w 3021741"/>
              <a:gd name="connsiteY0" fmla="*/ 219652 h 1617471"/>
              <a:gd name="connsiteX1" fmla="*/ 1453690 w 3021741"/>
              <a:gd name="connsiteY1" fmla="*/ 208001 h 1617471"/>
              <a:gd name="connsiteX2" fmla="*/ 779741 w 3021741"/>
              <a:gd name="connsiteY2" fmla="*/ 6762 h 1617471"/>
              <a:gd name="connsiteX3" fmla="*/ 289040 w 3021741"/>
              <a:gd name="connsiteY3" fmla="*/ 464908 h 1617471"/>
              <a:gd name="connsiteX4" fmla="*/ 23923 w 3021741"/>
              <a:gd name="connsiteY4" fmla="*/ 641178 h 1617471"/>
              <a:gd name="connsiteX5" fmla="*/ 816825 w 3021741"/>
              <a:gd name="connsiteY5" fmla="*/ 897004 h 1617471"/>
              <a:gd name="connsiteX6" fmla="*/ 1053827 w 3021741"/>
              <a:gd name="connsiteY6" fmla="*/ 1385531 h 1617471"/>
              <a:gd name="connsiteX7" fmla="*/ 1191788 w 3021741"/>
              <a:gd name="connsiteY7" fmla="*/ 933144 h 1617471"/>
              <a:gd name="connsiteX8" fmla="*/ 1946283 w 3021741"/>
              <a:gd name="connsiteY8" fmla="*/ 1465367 h 1617471"/>
              <a:gd name="connsiteX9" fmla="*/ 2130668 w 3021741"/>
              <a:gd name="connsiteY9" fmla="*/ 1593880 h 1617471"/>
              <a:gd name="connsiteX10" fmla="*/ 2554178 w 3021741"/>
              <a:gd name="connsiteY10" fmla="*/ 1064653 h 1617471"/>
              <a:gd name="connsiteX11" fmla="*/ 3016191 w 3021741"/>
              <a:gd name="connsiteY11" fmla="*/ 512805 h 1617471"/>
              <a:gd name="connsiteX12" fmla="*/ 2685724 w 3021741"/>
              <a:gd name="connsiteY12" fmla="*/ 612266 h 1617471"/>
              <a:gd name="connsiteX13" fmla="*/ 2499637 w 3021741"/>
              <a:gd name="connsiteY13" fmla="*/ 416389 h 1617471"/>
              <a:gd name="connsiteX14" fmla="*/ 2357905 w 3021741"/>
              <a:gd name="connsiteY14" fmla="*/ 786408 h 1617471"/>
              <a:gd name="connsiteX15" fmla="*/ 1825867 w 3021741"/>
              <a:gd name="connsiteY15" fmla="*/ 400506 h 1617471"/>
              <a:gd name="connsiteX16" fmla="*/ 1905612 w 3021741"/>
              <a:gd name="connsiteY16" fmla="*/ 219652 h 1617471"/>
              <a:gd name="connsiteX0" fmla="*/ 1905612 w 3023111"/>
              <a:gd name="connsiteY0" fmla="*/ 219652 h 1466650"/>
              <a:gd name="connsiteX1" fmla="*/ 1453690 w 3023111"/>
              <a:gd name="connsiteY1" fmla="*/ 208001 h 1466650"/>
              <a:gd name="connsiteX2" fmla="*/ 779741 w 3023111"/>
              <a:gd name="connsiteY2" fmla="*/ 6762 h 1466650"/>
              <a:gd name="connsiteX3" fmla="*/ 289040 w 3023111"/>
              <a:gd name="connsiteY3" fmla="*/ 464908 h 1466650"/>
              <a:gd name="connsiteX4" fmla="*/ 23923 w 3023111"/>
              <a:gd name="connsiteY4" fmla="*/ 641178 h 1466650"/>
              <a:gd name="connsiteX5" fmla="*/ 816825 w 3023111"/>
              <a:gd name="connsiteY5" fmla="*/ 897004 h 1466650"/>
              <a:gd name="connsiteX6" fmla="*/ 1053827 w 3023111"/>
              <a:gd name="connsiteY6" fmla="*/ 1385531 h 1466650"/>
              <a:gd name="connsiteX7" fmla="*/ 1191788 w 3023111"/>
              <a:gd name="connsiteY7" fmla="*/ 933144 h 1466650"/>
              <a:gd name="connsiteX8" fmla="*/ 1946283 w 3023111"/>
              <a:gd name="connsiteY8" fmla="*/ 1465367 h 1466650"/>
              <a:gd name="connsiteX9" fmla="*/ 2554178 w 3023111"/>
              <a:gd name="connsiteY9" fmla="*/ 1064653 h 1466650"/>
              <a:gd name="connsiteX10" fmla="*/ 3016191 w 3023111"/>
              <a:gd name="connsiteY10" fmla="*/ 512805 h 1466650"/>
              <a:gd name="connsiteX11" fmla="*/ 2685724 w 3023111"/>
              <a:gd name="connsiteY11" fmla="*/ 612266 h 1466650"/>
              <a:gd name="connsiteX12" fmla="*/ 2499637 w 3023111"/>
              <a:gd name="connsiteY12" fmla="*/ 416389 h 1466650"/>
              <a:gd name="connsiteX13" fmla="*/ 2357905 w 3023111"/>
              <a:gd name="connsiteY13" fmla="*/ 786408 h 1466650"/>
              <a:gd name="connsiteX14" fmla="*/ 1825867 w 3023111"/>
              <a:gd name="connsiteY14" fmla="*/ 400506 h 1466650"/>
              <a:gd name="connsiteX15" fmla="*/ 1905612 w 3023111"/>
              <a:gd name="connsiteY15" fmla="*/ 219652 h 1466650"/>
              <a:gd name="connsiteX0" fmla="*/ 1905612 w 3023111"/>
              <a:gd name="connsiteY0" fmla="*/ 219652 h 1390341"/>
              <a:gd name="connsiteX1" fmla="*/ 1453690 w 3023111"/>
              <a:gd name="connsiteY1" fmla="*/ 208001 h 1390341"/>
              <a:gd name="connsiteX2" fmla="*/ 779741 w 3023111"/>
              <a:gd name="connsiteY2" fmla="*/ 6762 h 1390341"/>
              <a:gd name="connsiteX3" fmla="*/ 289040 w 3023111"/>
              <a:gd name="connsiteY3" fmla="*/ 464908 h 1390341"/>
              <a:gd name="connsiteX4" fmla="*/ 23923 w 3023111"/>
              <a:gd name="connsiteY4" fmla="*/ 641178 h 1390341"/>
              <a:gd name="connsiteX5" fmla="*/ 816825 w 3023111"/>
              <a:gd name="connsiteY5" fmla="*/ 897004 h 1390341"/>
              <a:gd name="connsiteX6" fmla="*/ 1053827 w 3023111"/>
              <a:gd name="connsiteY6" fmla="*/ 1385531 h 1390341"/>
              <a:gd name="connsiteX7" fmla="*/ 1191788 w 3023111"/>
              <a:gd name="connsiteY7" fmla="*/ 933144 h 1390341"/>
              <a:gd name="connsiteX8" fmla="*/ 2340918 w 3023111"/>
              <a:gd name="connsiteY8" fmla="*/ 1192652 h 1390341"/>
              <a:gd name="connsiteX9" fmla="*/ 2554178 w 3023111"/>
              <a:gd name="connsiteY9" fmla="*/ 1064653 h 1390341"/>
              <a:gd name="connsiteX10" fmla="*/ 3016191 w 3023111"/>
              <a:gd name="connsiteY10" fmla="*/ 512805 h 1390341"/>
              <a:gd name="connsiteX11" fmla="*/ 2685724 w 3023111"/>
              <a:gd name="connsiteY11" fmla="*/ 612266 h 1390341"/>
              <a:gd name="connsiteX12" fmla="*/ 2499637 w 3023111"/>
              <a:gd name="connsiteY12" fmla="*/ 416389 h 1390341"/>
              <a:gd name="connsiteX13" fmla="*/ 2357905 w 3023111"/>
              <a:gd name="connsiteY13" fmla="*/ 786408 h 1390341"/>
              <a:gd name="connsiteX14" fmla="*/ 1825867 w 3023111"/>
              <a:gd name="connsiteY14" fmla="*/ 400506 h 1390341"/>
              <a:gd name="connsiteX15" fmla="*/ 1905612 w 3023111"/>
              <a:gd name="connsiteY15" fmla="*/ 219652 h 1390341"/>
              <a:gd name="connsiteX0" fmla="*/ 1905612 w 3027928"/>
              <a:gd name="connsiteY0" fmla="*/ 219652 h 1390341"/>
              <a:gd name="connsiteX1" fmla="*/ 1453690 w 3027928"/>
              <a:gd name="connsiteY1" fmla="*/ 208001 h 1390341"/>
              <a:gd name="connsiteX2" fmla="*/ 779741 w 3027928"/>
              <a:gd name="connsiteY2" fmla="*/ 6762 h 1390341"/>
              <a:gd name="connsiteX3" fmla="*/ 289040 w 3027928"/>
              <a:gd name="connsiteY3" fmla="*/ 464908 h 1390341"/>
              <a:gd name="connsiteX4" fmla="*/ 23923 w 3027928"/>
              <a:gd name="connsiteY4" fmla="*/ 641178 h 1390341"/>
              <a:gd name="connsiteX5" fmla="*/ 816825 w 3027928"/>
              <a:gd name="connsiteY5" fmla="*/ 897004 h 1390341"/>
              <a:gd name="connsiteX6" fmla="*/ 1053827 w 3027928"/>
              <a:gd name="connsiteY6" fmla="*/ 1385531 h 1390341"/>
              <a:gd name="connsiteX7" fmla="*/ 1191788 w 3027928"/>
              <a:gd name="connsiteY7" fmla="*/ 933144 h 1390341"/>
              <a:gd name="connsiteX8" fmla="*/ 2340918 w 3027928"/>
              <a:gd name="connsiteY8" fmla="*/ 1192652 h 1390341"/>
              <a:gd name="connsiteX9" fmla="*/ 2717807 w 3027928"/>
              <a:gd name="connsiteY9" fmla="*/ 958775 h 1390341"/>
              <a:gd name="connsiteX10" fmla="*/ 3016191 w 3027928"/>
              <a:gd name="connsiteY10" fmla="*/ 512805 h 1390341"/>
              <a:gd name="connsiteX11" fmla="*/ 2685724 w 3027928"/>
              <a:gd name="connsiteY11" fmla="*/ 612266 h 1390341"/>
              <a:gd name="connsiteX12" fmla="*/ 2499637 w 3027928"/>
              <a:gd name="connsiteY12" fmla="*/ 416389 h 1390341"/>
              <a:gd name="connsiteX13" fmla="*/ 2357905 w 3027928"/>
              <a:gd name="connsiteY13" fmla="*/ 786408 h 1390341"/>
              <a:gd name="connsiteX14" fmla="*/ 1825867 w 3027928"/>
              <a:gd name="connsiteY14" fmla="*/ 400506 h 1390341"/>
              <a:gd name="connsiteX15" fmla="*/ 1905612 w 3027928"/>
              <a:gd name="connsiteY15" fmla="*/ 219652 h 1390341"/>
              <a:gd name="connsiteX0" fmla="*/ 1905612 w 3027928"/>
              <a:gd name="connsiteY0" fmla="*/ 219652 h 1390341"/>
              <a:gd name="connsiteX1" fmla="*/ 1453690 w 3027928"/>
              <a:gd name="connsiteY1" fmla="*/ 208001 h 1390341"/>
              <a:gd name="connsiteX2" fmla="*/ 779741 w 3027928"/>
              <a:gd name="connsiteY2" fmla="*/ 6762 h 1390341"/>
              <a:gd name="connsiteX3" fmla="*/ 289040 w 3027928"/>
              <a:gd name="connsiteY3" fmla="*/ 464908 h 1390341"/>
              <a:gd name="connsiteX4" fmla="*/ 23923 w 3027928"/>
              <a:gd name="connsiteY4" fmla="*/ 641178 h 1390341"/>
              <a:gd name="connsiteX5" fmla="*/ 816825 w 3027928"/>
              <a:gd name="connsiteY5" fmla="*/ 897004 h 1390341"/>
              <a:gd name="connsiteX6" fmla="*/ 1053827 w 3027928"/>
              <a:gd name="connsiteY6" fmla="*/ 1385531 h 1390341"/>
              <a:gd name="connsiteX7" fmla="*/ 1191788 w 3027928"/>
              <a:gd name="connsiteY7" fmla="*/ 933144 h 1390341"/>
              <a:gd name="connsiteX8" fmla="*/ 2183706 w 3027928"/>
              <a:gd name="connsiteY8" fmla="*/ 1022606 h 1390341"/>
              <a:gd name="connsiteX9" fmla="*/ 2717807 w 3027928"/>
              <a:gd name="connsiteY9" fmla="*/ 958775 h 1390341"/>
              <a:gd name="connsiteX10" fmla="*/ 3016191 w 3027928"/>
              <a:gd name="connsiteY10" fmla="*/ 512805 h 1390341"/>
              <a:gd name="connsiteX11" fmla="*/ 2685724 w 3027928"/>
              <a:gd name="connsiteY11" fmla="*/ 612266 h 1390341"/>
              <a:gd name="connsiteX12" fmla="*/ 2499637 w 3027928"/>
              <a:gd name="connsiteY12" fmla="*/ 416389 h 1390341"/>
              <a:gd name="connsiteX13" fmla="*/ 2357905 w 3027928"/>
              <a:gd name="connsiteY13" fmla="*/ 786408 h 1390341"/>
              <a:gd name="connsiteX14" fmla="*/ 1825867 w 3027928"/>
              <a:gd name="connsiteY14" fmla="*/ 400506 h 1390341"/>
              <a:gd name="connsiteX15" fmla="*/ 1905612 w 3027928"/>
              <a:gd name="connsiteY15" fmla="*/ 219652 h 1390341"/>
              <a:gd name="connsiteX0" fmla="*/ 1905612 w 3027928"/>
              <a:gd name="connsiteY0" fmla="*/ 219652 h 1390341"/>
              <a:gd name="connsiteX1" fmla="*/ 1453690 w 3027928"/>
              <a:gd name="connsiteY1" fmla="*/ 208001 h 1390341"/>
              <a:gd name="connsiteX2" fmla="*/ 779741 w 3027928"/>
              <a:gd name="connsiteY2" fmla="*/ 6762 h 1390341"/>
              <a:gd name="connsiteX3" fmla="*/ 289040 w 3027928"/>
              <a:gd name="connsiteY3" fmla="*/ 464908 h 1390341"/>
              <a:gd name="connsiteX4" fmla="*/ 23923 w 3027928"/>
              <a:gd name="connsiteY4" fmla="*/ 641178 h 1390341"/>
              <a:gd name="connsiteX5" fmla="*/ 816825 w 3027928"/>
              <a:gd name="connsiteY5" fmla="*/ 897004 h 1390341"/>
              <a:gd name="connsiteX6" fmla="*/ 1053827 w 3027928"/>
              <a:gd name="connsiteY6" fmla="*/ 1385531 h 1390341"/>
              <a:gd name="connsiteX7" fmla="*/ 1191788 w 3027928"/>
              <a:gd name="connsiteY7" fmla="*/ 933144 h 1390341"/>
              <a:gd name="connsiteX8" fmla="*/ 2183706 w 3027928"/>
              <a:gd name="connsiteY8" fmla="*/ 1022606 h 1390341"/>
              <a:gd name="connsiteX9" fmla="*/ 2717807 w 3027928"/>
              <a:gd name="connsiteY9" fmla="*/ 958775 h 1390341"/>
              <a:gd name="connsiteX10" fmla="*/ 3016191 w 3027928"/>
              <a:gd name="connsiteY10" fmla="*/ 512805 h 1390341"/>
              <a:gd name="connsiteX11" fmla="*/ 2685724 w 3027928"/>
              <a:gd name="connsiteY11" fmla="*/ 612266 h 1390341"/>
              <a:gd name="connsiteX12" fmla="*/ 2499637 w 3027928"/>
              <a:gd name="connsiteY12" fmla="*/ 416389 h 1390341"/>
              <a:gd name="connsiteX13" fmla="*/ 2357905 w 3027928"/>
              <a:gd name="connsiteY13" fmla="*/ 786408 h 1390341"/>
              <a:gd name="connsiteX14" fmla="*/ 1825867 w 3027928"/>
              <a:gd name="connsiteY14" fmla="*/ 400506 h 1390341"/>
              <a:gd name="connsiteX15" fmla="*/ 1905612 w 3027928"/>
              <a:gd name="connsiteY15" fmla="*/ 219652 h 1390341"/>
              <a:gd name="connsiteX0" fmla="*/ 1905612 w 3024697"/>
              <a:gd name="connsiteY0" fmla="*/ 219652 h 1390341"/>
              <a:gd name="connsiteX1" fmla="*/ 1453690 w 3024697"/>
              <a:gd name="connsiteY1" fmla="*/ 208001 h 1390341"/>
              <a:gd name="connsiteX2" fmla="*/ 779741 w 3024697"/>
              <a:gd name="connsiteY2" fmla="*/ 6762 h 1390341"/>
              <a:gd name="connsiteX3" fmla="*/ 289040 w 3024697"/>
              <a:gd name="connsiteY3" fmla="*/ 464908 h 1390341"/>
              <a:gd name="connsiteX4" fmla="*/ 23923 w 3024697"/>
              <a:gd name="connsiteY4" fmla="*/ 641178 h 1390341"/>
              <a:gd name="connsiteX5" fmla="*/ 816825 w 3024697"/>
              <a:gd name="connsiteY5" fmla="*/ 897004 h 1390341"/>
              <a:gd name="connsiteX6" fmla="*/ 1053827 w 3024697"/>
              <a:gd name="connsiteY6" fmla="*/ 1385531 h 1390341"/>
              <a:gd name="connsiteX7" fmla="*/ 1191788 w 3024697"/>
              <a:gd name="connsiteY7" fmla="*/ 933144 h 1390341"/>
              <a:gd name="connsiteX8" fmla="*/ 2183706 w 3024697"/>
              <a:gd name="connsiteY8" fmla="*/ 1022606 h 1390341"/>
              <a:gd name="connsiteX9" fmla="*/ 2627971 w 3024697"/>
              <a:gd name="connsiteY9" fmla="*/ 769478 h 1390341"/>
              <a:gd name="connsiteX10" fmla="*/ 3016191 w 3024697"/>
              <a:gd name="connsiteY10" fmla="*/ 512805 h 1390341"/>
              <a:gd name="connsiteX11" fmla="*/ 2685724 w 3024697"/>
              <a:gd name="connsiteY11" fmla="*/ 612266 h 1390341"/>
              <a:gd name="connsiteX12" fmla="*/ 2499637 w 3024697"/>
              <a:gd name="connsiteY12" fmla="*/ 416389 h 1390341"/>
              <a:gd name="connsiteX13" fmla="*/ 2357905 w 3024697"/>
              <a:gd name="connsiteY13" fmla="*/ 786408 h 1390341"/>
              <a:gd name="connsiteX14" fmla="*/ 1825867 w 3024697"/>
              <a:gd name="connsiteY14" fmla="*/ 400506 h 1390341"/>
              <a:gd name="connsiteX15" fmla="*/ 1905612 w 3024697"/>
              <a:gd name="connsiteY15" fmla="*/ 219652 h 1390341"/>
              <a:gd name="connsiteX0" fmla="*/ 1905612 w 3024697"/>
              <a:gd name="connsiteY0" fmla="*/ 219652 h 1390341"/>
              <a:gd name="connsiteX1" fmla="*/ 1453690 w 3024697"/>
              <a:gd name="connsiteY1" fmla="*/ 208001 h 1390341"/>
              <a:gd name="connsiteX2" fmla="*/ 779741 w 3024697"/>
              <a:gd name="connsiteY2" fmla="*/ 6762 h 1390341"/>
              <a:gd name="connsiteX3" fmla="*/ 289040 w 3024697"/>
              <a:gd name="connsiteY3" fmla="*/ 464908 h 1390341"/>
              <a:gd name="connsiteX4" fmla="*/ 23923 w 3024697"/>
              <a:gd name="connsiteY4" fmla="*/ 641178 h 1390341"/>
              <a:gd name="connsiteX5" fmla="*/ 816825 w 3024697"/>
              <a:gd name="connsiteY5" fmla="*/ 897004 h 1390341"/>
              <a:gd name="connsiteX6" fmla="*/ 1053827 w 3024697"/>
              <a:gd name="connsiteY6" fmla="*/ 1385531 h 1390341"/>
              <a:gd name="connsiteX7" fmla="*/ 1191788 w 3024697"/>
              <a:gd name="connsiteY7" fmla="*/ 933144 h 1390341"/>
              <a:gd name="connsiteX8" fmla="*/ 2183706 w 3024697"/>
              <a:gd name="connsiteY8" fmla="*/ 1022606 h 1390341"/>
              <a:gd name="connsiteX9" fmla="*/ 2627971 w 3024697"/>
              <a:gd name="connsiteY9" fmla="*/ 769478 h 1390341"/>
              <a:gd name="connsiteX10" fmla="*/ 3016191 w 3024697"/>
              <a:gd name="connsiteY10" fmla="*/ 512805 h 1390341"/>
              <a:gd name="connsiteX11" fmla="*/ 2602305 w 3024697"/>
              <a:gd name="connsiteY11" fmla="*/ 631517 h 1390341"/>
              <a:gd name="connsiteX12" fmla="*/ 2499637 w 3024697"/>
              <a:gd name="connsiteY12" fmla="*/ 416389 h 1390341"/>
              <a:gd name="connsiteX13" fmla="*/ 2357905 w 3024697"/>
              <a:gd name="connsiteY13" fmla="*/ 786408 h 1390341"/>
              <a:gd name="connsiteX14" fmla="*/ 1825867 w 3024697"/>
              <a:gd name="connsiteY14" fmla="*/ 400506 h 1390341"/>
              <a:gd name="connsiteX15" fmla="*/ 1905612 w 3024697"/>
              <a:gd name="connsiteY15" fmla="*/ 219652 h 1390341"/>
              <a:gd name="connsiteX0" fmla="*/ 1905612 w 3024697"/>
              <a:gd name="connsiteY0" fmla="*/ 233017 h 1403706"/>
              <a:gd name="connsiteX1" fmla="*/ 1248351 w 3024697"/>
              <a:gd name="connsiteY1" fmla="*/ 118696 h 1403706"/>
              <a:gd name="connsiteX2" fmla="*/ 779741 w 3024697"/>
              <a:gd name="connsiteY2" fmla="*/ 20127 h 1403706"/>
              <a:gd name="connsiteX3" fmla="*/ 289040 w 3024697"/>
              <a:gd name="connsiteY3" fmla="*/ 478273 h 1403706"/>
              <a:gd name="connsiteX4" fmla="*/ 23923 w 3024697"/>
              <a:gd name="connsiteY4" fmla="*/ 654543 h 1403706"/>
              <a:gd name="connsiteX5" fmla="*/ 816825 w 3024697"/>
              <a:gd name="connsiteY5" fmla="*/ 910369 h 1403706"/>
              <a:gd name="connsiteX6" fmla="*/ 1053827 w 3024697"/>
              <a:gd name="connsiteY6" fmla="*/ 1398896 h 1403706"/>
              <a:gd name="connsiteX7" fmla="*/ 1191788 w 3024697"/>
              <a:gd name="connsiteY7" fmla="*/ 946509 h 1403706"/>
              <a:gd name="connsiteX8" fmla="*/ 2183706 w 3024697"/>
              <a:gd name="connsiteY8" fmla="*/ 1035971 h 1403706"/>
              <a:gd name="connsiteX9" fmla="*/ 2627971 w 3024697"/>
              <a:gd name="connsiteY9" fmla="*/ 782843 h 1403706"/>
              <a:gd name="connsiteX10" fmla="*/ 3016191 w 3024697"/>
              <a:gd name="connsiteY10" fmla="*/ 526170 h 1403706"/>
              <a:gd name="connsiteX11" fmla="*/ 2602305 w 3024697"/>
              <a:gd name="connsiteY11" fmla="*/ 644882 h 1403706"/>
              <a:gd name="connsiteX12" fmla="*/ 2499637 w 3024697"/>
              <a:gd name="connsiteY12" fmla="*/ 429754 h 1403706"/>
              <a:gd name="connsiteX13" fmla="*/ 2357905 w 3024697"/>
              <a:gd name="connsiteY13" fmla="*/ 799773 h 1403706"/>
              <a:gd name="connsiteX14" fmla="*/ 1825867 w 3024697"/>
              <a:gd name="connsiteY14" fmla="*/ 413871 h 1403706"/>
              <a:gd name="connsiteX15" fmla="*/ 1905612 w 3024697"/>
              <a:gd name="connsiteY15" fmla="*/ 233017 h 1403706"/>
              <a:gd name="connsiteX0" fmla="*/ 1664980 w 3024697"/>
              <a:gd name="connsiteY0" fmla="*/ 152807 h 1403706"/>
              <a:gd name="connsiteX1" fmla="*/ 1248351 w 3024697"/>
              <a:gd name="connsiteY1" fmla="*/ 118696 h 1403706"/>
              <a:gd name="connsiteX2" fmla="*/ 779741 w 3024697"/>
              <a:gd name="connsiteY2" fmla="*/ 20127 h 1403706"/>
              <a:gd name="connsiteX3" fmla="*/ 289040 w 3024697"/>
              <a:gd name="connsiteY3" fmla="*/ 478273 h 1403706"/>
              <a:gd name="connsiteX4" fmla="*/ 23923 w 3024697"/>
              <a:gd name="connsiteY4" fmla="*/ 654543 h 1403706"/>
              <a:gd name="connsiteX5" fmla="*/ 816825 w 3024697"/>
              <a:gd name="connsiteY5" fmla="*/ 910369 h 1403706"/>
              <a:gd name="connsiteX6" fmla="*/ 1053827 w 3024697"/>
              <a:gd name="connsiteY6" fmla="*/ 1398896 h 1403706"/>
              <a:gd name="connsiteX7" fmla="*/ 1191788 w 3024697"/>
              <a:gd name="connsiteY7" fmla="*/ 946509 h 1403706"/>
              <a:gd name="connsiteX8" fmla="*/ 2183706 w 3024697"/>
              <a:gd name="connsiteY8" fmla="*/ 1035971 h 1403706"/>
              <a:gd name="connsiteX9" fmla="*/ 2627971 w 3024697"/>
              <a:gd name="connsiteY9" fmla="*/ 782843 h 1403706"/>
              <a:gd name="connsiteX10" fmla="*/ 3016191 w 3024697"/>
              <a:gd name="connsiteY10" fmla="*/ 526170 h 1403706"/>
              <a:gd name="connsiteX11" fmla="*/ 2602305 w 3024697"/>
              <a:gd name="connsiteY11" fmla="*/ 644882 h 1403706"/>
              <a:gd name="connsiteX12" fmla="*/ 2499637 w 3024697"/>
              <a:gd name="connsiteY12" fmla="*/ 429754 h 1403706"/>
              <a:gd name="connsiteX13" fmla="*/ 2357905 w 3024697"/>
              <a:gd name="connsiteY13" fmla="*/ 799773 h 1403706"/>
              <a:gd name="connsiteX14" fmla="*/ 1825867 w 3024697"/>
              <a:gd name="connsiteY14" fmla="*/ 413871 h 1403706"/>
              <a:gd name="connsiteX15" fmla="*/ 1664980 w 3024697"/>
              <a:gd name="connsiteY15" fmla="*/ 152807 h 1403706"/>
              <a:gd name="connsiteX0" fmla="*/ 1664980 w 3024697"/>
              <a:gd name="connsiteY0" fmla="*/ 152807 h 1403706"/>
              <a:gd name="connsiteX1" fmla="*/ 1248351 w 3024697"/>
              <a:gd name="connsiteY1" fmla="*/ 118696 h 1403706"/>
              <a:gd name="connsiteX2" fmla="*/ 779741 w 3024697"/>
              <a:gd name="connsiteY2" fmla="*/ 20127 h 1403706"/>
              <a:gd name="connsiteX3" fmla="*/ 289040 w 3024697"/>
              <a:gd name="connsiteY3" fmla="*/ 478273 h 1403706"/>
              <a:gd name="connsiteX4" fmla="*/ 23923 w 3024697"/>
              <a:gd name="connsiteY4" fmla="*/ 654543 h 1403706"/>
              <a:gd name="connsiteX5" fmla="*/ 816825 w 3024697"/>
              <a:gd name="connsiteY5" fmla="*/ 910369 h 1403706"/>
              <a:gd name="connsiteX6" fmla="*/ 1053827 w 3024697"/>
              <a:gd name="connsiteY6" fmla="*/ 1398896 h 1403706"/>
              <a:gd name="connsiteX7" fmla="*/ 1191788 w 3024697"/>
              <a:gd name="connsiteY7" fmla="*/ 946509 h 1403706"/>
              <a:gd name="connsiteX8" fmla="*/ 2183706 w 3024697"/>
              <a:gd name="connsiteY8" fmla="*/ 1035971 h 1403706"/>
              <a:gd name="connsiteX9" fmla="*/ 2627971 w 3024697"/>
              <a:gd name="connsiteY9" fmla="*/ 782843 h 1403706"/>
              <a:gd name="connsiteX10" fmla="*/ 3016191 w 3024697"/>
              <a:gd name="connsiteY10" fmla="*/ 526170 h 1403706"/>
              <a:gd name="connsiteX11" fmla="*/ 2602305 w 3024697"/>
              <a:gd name="connsiteY11" fmla="*/ 644882 h 1403706"/>
              <a:gd name="connsiteX12" fmla="*/ 2499637 w 3024697"/>
              <a:gd name="connsiteY12" fmla="*/ 429754 h 1403706"/>
              <a:gd name="connsiteX13" fmla="*/ 2357905 w 3024697"/>
              <a:gd name="connsiteY13" fmla="*/ 799773 h 1403706"/>
              <a:gd name="connsiteX14" fmla="*/ 1591652 w 3024697"/>
              <a:gd name="connsiteY14" fmla="*/ 304785 h 1403706"/>
              <a:gd name="connsiteX15" fmla="*/ 1664980 w 3024697"/>
              <a:gd name="connsiteY15" fmla="*/ 152807 h 1403706"/>
              <a:gd name="connsiteX0" fmla="*/ 1664980 w 3024697"/>
              <a:gd name="connsiteY0" fmla="*/ 152807 h 1403706"/>
              <a:gd name="connsiteX1" fmla="*/ 1248351 w 3024697"/>
              <a:gd name="connsiteY1" fmla="*/ 118696 h 1403706"/>
              <a:gd name="connsiteX2" fmla="*/ 779741 w 3024697"/>
              <a:gd name="connsiteY2" fmla="*/ 20127 h 1403706"/>
              <a:gd name="connsiteX3" fmla="*/ 289040 w 3024697"/>
              <a:gd name="connsiteY3" fmla="*/ 478273 h 1403706"/>
              <a:gd name="connsiteX4" fmla="*/ 23923 w 3024697"/>
              <a:gd name="connsiteY4" fmla="*/ 654543 h 1403706"/>
              <a:gd name="connsiteX5" fmla="*/ 816825 w 3024697"/>
              <a:gd name="connsiteY5" fmla="*/ 910369 h 1403706"/>
              <a:gd name="connsiteX6" fmla="*/ 1053827 w 3024697"/>
              <a:gd name="connsiteY6" fmla="*/ 1398896 h 1403706"/>
              <a:gd name="connsiteX7" fmla="*/ 1191788 w 3024697"/>
              <a:gd name="connsiteY7" fmla="*/ 946509 h 1403706"/>
              <a:gd name="connsiteX8" fmla="*/ 2183706 w 3024697"/>
              <a:gd name="connsiteY8" fmla="*/ 1035971 h 1403706"/>
              <a:gd name="connsiteX9" fmla="*/ 2627971 w 3024697"/>
              <a:gd name="connsiteY9" fmla="*/ 782843 h 1403706"/>
              <a:gd name="connsiteX10" fmla="*/ 3016191 w 3024697"/>
              <a:gd name="connsiteY10" fmla="*/ 526170 h 1403706"/>
              <a:gd name="connsiteX11" fmla="*/ 2602305 w 3024697"/>
              <a:gd name="connsiteY11" fmla="*/ 644882 h 1403706"/>
              <a:gd name="connsiteX12" fmla="*/ 2499637 w 3024697"/>
              <a:gd name="connsiteY12" fmla="*/ 429754 h 1403706"/>
              <a:gd name="connsiteX13" fmla="*/ 2357905 w 3024697"/>
              <a:gd name="connsiteY13" fmla="*/ 799773 h 1403706"/>
              <a:gd name="connsiteX14" fmla="*/ 1591652 w 3024697"/>
              <a:gd name="connsiteY14" fmla="*/ 304785 h 1403706"/>
              <a:gd name="connsiteX15" fmla="*/ 1664980 w 3024697"/>
              <a:gd name="connsiteY15" fmla="*/ 152807 h 1403706"/>
              <a:gd name="connsiteX0" fmla="*/ 1664980 w 3024697"/>
              <a:gd name="connsiteY0" fmla="*/ 152807 h 1403706"/>
              <a:gd name="connsiteX1" fmla="*/ 1248351 w 3024697"/>
              <a:gd name="connsiteY1" fmla="*/ 118696 h 1403706"/>
              <a:gd name="connsiteX2" fmla="*/ 779741 w 3024697"/>
              <a:gd name="connsiteY2" fmla="*/ 20127 h 1403706"/>
              <a:gd name="connsiteX3" fmla="*/ 289040 w 3024697"/>
              <a:gd name="connsiteY3" fmla="*/ 478273 h 1403706"/>
              <a:gd name="connsiteX4" fmla="*/ 23923 w 3024697"/>
              <a:gd name="connsiteY4" fmla="*/ 654543 h 1403706"/>
              <a:gd name="connsiteX5" fmla="*/ 816825 w 3024697"/>
              <a:gd name="connsiteY5" fmla="*/ 910369 h 1403706"/>
              <a:gd name="connsiteX6" fmla="*/ 1053827 w 3024697"/>
              <a:gd name="connsiteY6" fmla="*/ 1398896 h 1403706"/>
              <a:gd name="connsiteX7" fmla="*/ 1191788 w 3024697"/>
              <a:gd name="connsiteY7" fmla="*/ 946509 h 1403706"/>
              <a:gd name="connsiteX8" fmla="*/ 2183706 w 3024697"/>
              <a:gd name="connsiteY8" fmla="*/ 1035971 h 1403706"/>
              <a:gd name="connsiteX9" fmla="*/ 2627971 w 3024697"/>
              <a:gd name="connsiteY9" fmla="*/ 782843 h 1403706"/>
              <a:gd name="connsiteX10" fmla="*/ 3016191 w 3024697"/>
              <a:gd name="connsiteY10" fmla="*/ 526170 h 1403706"/>
              <a:gd name="connsiteX11" fmla="*/ 2602305 w 3024697"/>
              <a:gd name="connsiteY11" fmla="*/ 644882 h 1403706"/>
              <a:gd name="connsiteX12" fmla="*/ 2499637 w 3024697"/>
              <a:gd name="connsiteY12" fmla="*/ 429754 h 1403706"/>
              <a:gd name="connsiteX13" fmla="*/ 2357905 w 3024697"/>
              <a:gd name="connsiteY13" fmla="*/ 799773 h 1403706"/>
              <a:gd name="connsiteX14" fmla="*/ 1511441 w 3024697"/>
              <a:gd name="connsiteY14" fmla="*/ 256659 h 1403706"/>
              <a:gd name="connsiteX15" fmla="*/ 1664980 w 3024697"/>
              <a:gd name="connsiteY15" fmla="*/ 152807 h 1403706"/>
              <a:gd name="connsiteX0" fmla="*/ 1664980 w 3024697"/>
              <a:gd name="connsiteY0" fmla="*/ 152807 h 1403706"/>
              <a:gd name="connsiteX1" fmla="*/ 1248351 w 3024697"/>
              <a:gd name="connsiteY1" fmla="*/ 118696 h 1403706"/>
              <a:gd name="connsiteX2" fmla="*/ 779741 w 3024697"/>
              <a:gd name="connsiteY2" fmla="*/ 20127 h 1403706"/>
              <a:gd name="connsiteX3" fmla="*/ 289040 w 3024697"/>
              <a:gd name="connsiteY3" fmla="*/ 478273 h 1403706"/>
              <a:gd name="connsiteX4" fmla="*/ 23923 w 3024697"/>
              <a:gd name="connsiteY4" fmla="*/ 654543 h 1403706"/>
              <a:gd name="connsiteX5" fmla="*/ 816825 w 3024697"/>
              <a:gd name="connsiteY5" fmla="*/ 910369 h 1403706"/>
              <a:gd name="connsiteX6" fmla="*/ 1053827 w 3024697"/>
              <a:gd name="connsiteY6" fmla="*/ 1398896 h 1403706"/>
              <a:gd name="connsiteX7" fmla="*/ 1191788 w 3024697"/>
              <a:gd name="connsiteY7" fmla="*/ 946509 h 1403706"/>
              <a:gd name="connsiteX8" fmla="*/ 2183706 w 3024697"/>
              <a:gd name="connsiteY8" fmla="*/ 1035971 h 1403706"/>
              <a:gd name="connsiteX9" fmla="*/ 2627971 w 3024697"/>
              <a:gd name="connsiteY9" fmla="*/ 782843 h 1403706"/>
              <a:gd name="connsiteX10" fmla="*/ 3016191 w 3024697"/>
              <a:gd name="connsiteY10" fmla="*/ 526170 h 1403706"/>
              <a:gd name="connsiteX11" fmla="*/ 2602305 w 3024697"/>
              <a:gd name="connsiteY11" fmla="*/ 644882 h 1403706"/>
              <a:gd name="connsiteX12" fmla="*/ 2499637 w 3024697"/>
              <a:gd name="connsiteY12" fmla="*/ 429754 h 1403706"/>
              <a:gd name="connsiteX13" fmla="*/ 2357905 w 3024697"/>
              <a:gd name="connsiteY13" fmla="*/ 799773 h 1403706"/>
              <a:gd name="connsiteX14" fmla="*/ 1511441 w 3024697"/>
              <a:gd name="connsiteY14" fmla="*/ 256659 h 1403706"/>
              <a:gd name="connsiteX15" fmla="*/ 1664980 w 3024697"/>
              <a:gd name="connsiteY15" fmla="*/ 152807 h 1403706"/>
              <a:gd name="connsiteX0" fmla="*/ 1664980 w 3024697"/>
              <a:gd name="connsiteY0" fmla="*/ 152807 h 1403706"/>
              <a:gd name="connsiteX1" fmla="*/ 1248351 w 3024697"/>
              <a:gd name="connsiteY1" fmla="*/ 118696 h 1403706"/>
              <a:gd name="connsiteX2" fmla="*/ 779741 w 3024697"/>
              <a:gd name="connsiteY2" fmla="*/ 20127 h 1403706"/>
              <a:gd name="connsiteX3" fmla="*/ 289040 w 3024697"/>
              <a:gd name="connsiteY3" fmla="*/ 478273 h 1403706"/>
              <a:gd name="connsiteX4" fmla="*/ 23923 w 3024697"/>
              <a:gd name="connsiteY4" fmla="*/ 654543 h 1403706"/>
              <a:gd name="connsiteX5" fmla="*/ 816825 w 3024697"/>
              <a:gd name="connsiteY5" fmla="*/ 910369 h 1403706"/>
              <a:gd name="connsiteX6" fmla="*/ 1053827 w 3024697"/>
              <a:gd name="connsiteY6" fmla="*/ 1398896 h 1403706"/>
              <a:gd name="connsiteX7" fmla="*/ 1191788 w 3024697"/>
              <a:gd name="connsiteY7" fmla="*/ 946509 h 1403706"/>
              <a:gd name="connsiteX8" fmla="*/ 2183706 w 3024697"/>
              <a:gd name="connsiteY8" fmla="*/ 1035971 h 1403706"/>
              <a:gd name="connsiteX9" fmla="*/ 2627971 w 3024697"/>
              <a:gd name="connsiteY9" fmla="*/ 782843 h 1403706"/>
              <a:gd name="connsiteX10" fmla="*/ 3016191 w 3024697"/>
              <a:gd name="connsiteY10" fmla="*/ 526170 h 1403706"/>
              <a:gd name="connsiteX11" fmla="*/ 2602305 w 3024697"/>
              <a:gd name="connsiteY11" fmla="*/ 644882 h 1403706"/>
              <a:gd name="connsiteX12" fmla="*/ 2499637 w 3024697"/>
              <a:gd name="connsiteY12" fmla="*/ 429754 h 1403706"/>
              <a:gd name="connsiteX13" fmla="*/ 2357905 w 3024697"/>
              <a:gd name="connsiteY13" fmla="*/ 799773 h 1403706"/>
              <a:gd name="connsiteX14" fmla="*/ 1511441 w 3024697"/>
              <a:gd name="connsiteY14" fmla="*/ 256659 h 1403706"/>
              <a:gd name="connsiteX15" fmla="*/ 1664980 w 3024697"/>
              <a:gd name="connsiteY15" fmla="*/ 152807 h 1403706"/>
              <a:gd name="connsiteX0" fmla="*/ 1664980 w 3024697"/>
              <a:gd name="connsiteY0" fmla="*/ 152807 h 1398896"/>
              <a:gd name="connsiteX1" fmla="*/ 1248351 w 3024697"/>
              <a:gd name="connsiteY1" fmla="*/ 118696 h 1398896"/>
              <a:gd name="connsiteX2" fmla="*/ 779741 w 3024697"/>
              <a:gd name="connsiteY2" fmla="*/ 20127 h 1398896"/>
              <a:gd name="connsiteX3" fmla="*/ 289040 w 3024697"/>
              <a:gd name="connsiteY3" fmla="*/ 478273 h 1398896"/>
              <a:gd name="connsiteX4" fmla="*/ 23923 w 3024697"/>
              <a:gd name="connsiteY4" fmla="*/ 654543 h 1398896"/>
              <a:gd name="connsiteX5" fmla="*/ 816825 w 3024697"/>
              <a:gd name="connsiteY5" fmla="*/ 910369 h 1398896"/>
              <a:gd name="connsiteX6" fmla="*/ 1053827 w 3024697"/>
              <a:gd name="connsiteY6" fmla="*/ 1398896 h 1398896"/>
              <a:gd name="connsiteX7" fmla="*/ 1191788 w 3024697"/>
              <a:gd name="connsiteY7" fmla="*/ 946509 h 1398896"/>
              <a:gd name="connsiteX8" fmla="*/ 2183706 w 3024697"/>
              <a:gd name="connsiteY8" fmla="*/ 1035971 h 1398896"/>
              <a:gd name="connsiteX9" fmla="*/ 2627971 w 3024697"/>
              <a:gd name="connsiteY9" fmla="*/ 782843 h 1398896"/>
              <a:gd name="connsiteX10" fmla="*/ 3016191 w 3024697"/>
              <a:gd name="connsiteY10" fmla="*/ 526170 h 1398896"/>
              <a:gd name="connsiteX11" fmla="*/ 2602305 w 3024697"/>
              <a:gd name="connsiteY11" fmla="*/ 644882 h 1398896"/>
              <a:gd name="connsiteX12" fmla="*/ 2499637 w 3024697"/>
              <a:gd name="connsiteY12" fmla="*/ 429754 h 1398896"/>
              <a:gd name="connsiteX13" fmla="*/ 2357905 w 3024697"/>
              <a:gd name="connsiteY13" fmla="*/ 799773 h 1398896"/>
              <a:gd name="connsiteX14" fmla="*/ 1511441 w 3024697"/>
              <a:gd name="connsiteY14" fmla="*/ 256659 h 1398896"/>
              <a:gd name="connsiteX15" fmla="*/ 1664980 w 3024697"/>
              <a:gd name="connsiteY15" fmla="*/ 152807 h 1398896"/>
              <a:gd name="connsiteX0" fmla="*/ 1664980 w 3024697"/>
              <a:gd name="connsiteY0" fmla="*/ 152807 h 1398896"/>
              <a:gd name="connsiteX1" fmla="*/ 1248351 w 3024697"/>
              <a:gd name="connsiteY1" fmla="*/ 118696 h 1398896"/>
              <a:gd name="connsiteX2" fmla="*/ 779741 w 3024697"/>
              <a:gd name="connsiteY2" fmla="*/ 20127 h 1398896"/>
              <a:gd name="connsiteX3" fmla="*/ 289040 w 3024697"/>
              <a:gd name="connsiteY3" fmla="*/ 478273 h 1398896"/>
              <a:gd name="connsiteX4" fmla="*/ 23923 w 3024697"/>
              <a:gd name="connsiteY4" fmla="*/ 654543 h 1398896"/>
              <a:gd name="connsiteX5" fmla="*/ 816825 w 3024697"/>
              <a:gd name="connsiteY5" fmla="*/ 910369 h 1398896"/>
              <a:gd name="connsiteX6" fmla="*/ 1053827 w 3024697"/>
              <a:gd name="connsiteY6" fmla="*/ 1398896 h 1398896"/>
              <a:gd name="connsiteX7" fmla="*/ 1191788 w 3024697"/>
              <a:gd name="connsiteY7" fmla="*/ 946509 h 1398896"/>
              <a:gd name="connsiteX8" fmla="*/ 2183706 w 3024697"/>
              <a:gd name="connsiteY8" fmla="*/ 1035971 h 1398896"/>
              <a:gd name="connsiteX9" fmla="*/ 2627971 w 3024697"/>
              <a:gd name="connsiteY9" fmla="*/ 782843 h 1398896"/>
              <a:gd name="connsiteX10" fmla="*/ 3016191 w 3024697"/>
              <a:gd name="connsiteY10" fmla="*/ 526170 h 1398896"/>
              <a:gd name="connsiteX11" fmla="*/ 2602305 w 3024697"/>
              <a:gd name="connsiteY11" fmla="*/ 644882 h 1398896"/>
              <a:gd name="connsiteX12" fmla="*/ 2499637 w 3024697"/>
              <a:gd name="connsiteY12" fmla="*/ 429754 h 1398896"/>
              <a:gd name="connsiteX13" fmla="*/ 2357905 w 3024697"/>
              <a:gd name="connsiteY13" fmla="*/ 799773 h 1398896"/>
              <a:gd name="connsiteX14" fmla="*/ 1511441 w 3024697"/>
              <a:gd name="connsiteY14" fmla="*/ 256659 h 1398896"/>
              <a:gd name="connsiteX15" fmla="*/ 1664980 w 3024697"/>
              <a:gd name="connsiteY15" fmla="*/ 152807 h 1398896"/>
              <a:gd name="connsiteX0" fmla="*/ 1664980 w 3024697"/>
              <a:gd name="connsiteY0" fmla="*/ 152807 h 1334728"/>
              <a:gd name="connsiteX1" fmla="*/ 1248351 w 3024697"/>
              <a:gd name="connsiteY1" fmla="*/ 118696 h 1334728"/>
              <a:gd name="connsiteX2" fmla="*/ 779741 w 3024697"/>
              <a:gd name="connsiteY2" fmla="*/ 20127 h 1334728"/>
              <a:gd name="connsiteX3" fmla="*/ 289040 w 3024697"/>
              <a:gd name="connsiteY3" fmla="*/ 478273 h 1334728"/>
              <a:gd name="connsiteX4" fmla="*/ 23923 w 3024697"/>
              <a:gd name="connsiteY4" fmla="*/ 654543 h 1334728"/>
              <a:gd name="connsiteX5" fmla="*/ 816825 w 3024697"/>
              <a:gd name="connsiteY5" fmla="*/ 910369 h 1334728"/>
              <a:gd name="connsiteX6" fmla="*/ 1214248 w 3024697"/>
              <a:gd name="connsiteY6" fmla="*/ 1334728 h 1334728"/>
              <a:gd name="connsiteX7" fmla="*/ 1191788 w 3024697"/>
              <a:gd name="connsiteY7" fmla="*/ 946509 h 1334728"/>
              <a:gd name="connsiteX8" fmla="*/ 2183706 w 3024697"/>
              <a:gd name="connsiteY8" fmla="*/ 1035971 h 1334728"/>
              <a:gd name="connsiteX9" fmla="*/ 2627971 w 3024697"/>
              <a:gd name="connsiteY9" fmla="*/ 782843 h 1334728"/>
              <a:gd name="connsiteX10" fmla="*/ 3016191 w 3024697"/>
              <a:gd name="connsiteY10" fmla="*/ 526170 h 1334728"/>
              <a:gd name="connsiteX11" fmla="*/ 2602305 w 3024697"/>
              <a:gd name="connsiteY11" fmla="*/ 644882 h 1334728"/>
              <a:gd name="connsiteX12" fmla="*/ 2499637 w 3024697"/>
              <a:gd name="connsiteY12" fmla="*/ 429754 h 1334728"/>
              <a:gd name="connsiteX13" fmla="*/ 2357905 w 3024697"/>
              <a:gd name="connsiteY13" fmla="*/ 799773 h 1334728"/>
              <a:gd name="connsiteX14" fmla="*/ 1511441 w 3024697"/>
              <a:gd name="connsiteY14" fmla="*/ 256659 h 1334728"/>
              <a:gd name="connsiteX15" fmla="*/ 1664980 w 3024697"/>
              <a:gd name="connsiteY15" fmla="*/ 152807 h 1334728"/>
              <a:gd name="connsiteX0" fmla="*/ 1664980 w 3024697"/>
              <a:gd name="connsiteY0" fmla="*/ 152807 h 1334728"/>
              <a:gd name="connsiteX1" fmla="*/ 1248351 w 3024697"/>
              <a:gd name="connsiteY1" fmla="*/ 118696 h 1334728"/>
              <a:gd name="connsiteX2" fmla="*/ 779741 w 3024697"/>
              <a:gd name="connsiteY2" fmla="*/ 20127 h 1334728"/>
              <a:gd name="connsiteX3" fmla="*/ 289040 w 3024697"/>
              <a:gd name="connsiteY3" fmla="*/ 478273 h 1334728"/>
              <a:gd name="connsiteX4" fmla="*/ 23923 w 3024697"/>
              <a:gd name="connsiteY4" fmla="*/ 654543 h 1334728"/>
              <a:gd name="connsiteX5" fmla="*/ 816825 w 3024697"/>
              <a:gd name="connsiteY5" fmla="*/ 910369 h 1334728"/>
              <a:gd name="connsiteX6" fmla="*/ 1214248 w 3024697"/>
              <a:gd name="connsiteY6" fmla="*/ 1334728 h 1334728"/>
              <a:gd name="connsiteX7" fmla="*/ 1191788 w 3024697"/>
              <a:gd name="connsiteY7" fmla="*/ 946509 h 1334728"/>
              <a:gd name="connsiteX8" fmla="*/ 2183706 w 3024697"/>
              <a:gd name="connsiteY8" fmla="*/ 1035971 h 1334728"/>
              <a:gd name="connsiteX9" fmla="*/ 2627971 w 3024697"/>
              <a:gd name="connsiteY9" fmla="*/ 782843 h 1334728"/>
              <a:gd name="connsiteX10" fmla="*/ 3016191 w 3024697"/>
              <a:gd name="connsiteY10" fmla="*/ 526170 h 1334728"/>
              <a:gd name="connsiteX11" fmla="*/ 2602305 w 3024697"/>
              <a:gd name="connsiteY11" fmla="*/ 644882 h 1334728"/>
              <a:gd name="connsiteX12" fmla="*/ 2499637 w 3024697"/>
              <a:gd name="connsiteY12" fmla="*/ 429754 h 1334728"/>
              <a:gd name="connsiteX13" fmla="*/ 2357905 w 3024697"/>
              <a:gd name="connsiteY13" fmla="*/ 799773 h 1334728"/>
              <a:gd name="connsiteX14" fmla="*/ 1511441 w 3024697"/>
              <a:gd name="connsiteY14" fmla="*/ 256659 h 1334728"/>
              <a:gd name="connsiteX15" fmla="*/ 1664980 w 3024697"/>
              <a:gd name="connsiteY15" fmla="*/ 152807 h 1334728"/>
              <a:gd name="connsiteX0" fmla="*/ 1664980 w 3024697"/>
              <a:gd name="connsiteY0" fmla="*/ 152807 h 1334728"/>
              <a:gd name="connsiteX1" fmla="*/ 1248351 w 3024697"/>
              <a:gd name="connsiteY1" fmla="*/ 118696 h 1334728"/>
              <a:gd name="connsiteX2" fmla="*/ 779741 w 3024697"/>
              <a:gd name="connsiteY2" fmla="*/ 20127 h 1334728"/>
              <a:gd name="connsiteX3" fmla="*/ 289040 w 3024697"/>
              <a:gd name="connsiteY3" fmla="*/ 478273 h 1334728"/>
              <a:gd name="connsiteX4" fmla="*/ 23923 w 3024697"/>
              <a:gd name="connsiteY4" fmla="*/ 654543 h 1334728"/>
              <a:gd name="connsiteX5" fmla="*/ 781532 w 3024697"/>
              <a:gd name="connsiteY5" fmla="*/ 865451 h 1334728"/>
              <a:gd name="connsiteX6" fmla="*/ 1214248 w 3024697"/>
              <a:gd name="connsiteY6" fmla="*/ 1334728 h 1334728"/>
              <a:gd name="connsiteX7" fmla="*/ 1191788 w 3024697"/>
              <a:gd name="connsiteY7" fmla="*/ 946509 h 1334728"/>
              <a:gd name="connsiteX8" fmla="*/ 2183706 w 3024697"/>
              <a:gd name="connsiteY8" fmla="*/ 1035971 h 1334728"/>
              <a:gd name="connsiteX9" fmla="*/ 2627971 w 3024697"/>
              <a:gd name="connsiteY9" fmla="*/ 782843 h 1334728"/>
              <a:gd name="connsiteX10" fmla="*/ 3016191 w 3024697"/>
              <a:gd name="connsiteY10" fmla="*/ 526170 h 1334728"/>
              <a:gd name="connsiteX11" fmla="*/ 2602305 w 3024697"/>
              <a:gd name="connsiteY11" fmla="*/ 644882 h 1334728"/>
              <a:gd name="connsiteX12" fmla="*/ 2499637 w 3024697"/>
              <a:gd name="connsiteY12" fmla="*/ 429754 h 1334728"/>
              <a:gd name="connsiteX13" fmla="*/ 2357905 w 3024697"/>
              <a:gd name="connsiteY13" fmla="*/ 799773 h 1334728"/>
              <a:gd name="connsiteX14" fmla="*/ 1511441 w 3024697"/>
              <a:gd name="connsiteY14" fmla="*/ 256659 h 1334728"/>
              <a:gd name="connsiteX15" fmla="*/ 1664980 w 3024697"/>
              <a:gd name="connsiteY15" fmla="*/ 152807 h 1334728"/>
              <a:gd name="connsiteX0" fmla="*/ 1664980 w 3024697"/>
              <a:gd name="connsiteY0" fmla="*/ 152807 h 1334728"/>
              <a:gd name="connsiteX1" fmla="*/ 1248351 w 3024697"/>
              <a:gd name="connsiteY1" fmla="*/ 118696 h 1334728"/>
              <a:gd name="connsiteX2" fmla="*/ 779741 w 3024697"/>
              <a:gd name="connsiteY2" fmla="*/ 20127 h 1334728"/>
              <a:gd name="connsiteX3" fmla="*/ 289040 w 3024697"/>
              <a:gd name="connsiteY3" fmla="*/ 478273 h 1334728"/>
              <a:gd name="connsiteX4" fmla="*/ 23923 w 3024697"/>
              <a:gd name="connsiteY4" fmla="*/ 654543 h 1334728"/>
              <a:gd name="connsiteX5" fmla="*/ 781532 w 3024697"/>
              <a:gd name="connsiteY5" fmla="*/ 865451 h 1334728"/>
              <a:gd name="connsiteX6" fmla="*/ 1214248 w 3024697"/>
              <a:gd name="connsiteY6" fmla="*/ 1334728 h 1334728"/>
              <a:gd name="connsiteX7" fmla="*/ 1166121 w 3024697"/>
              <a:gd name="connsiteY7" fmla="*/ 869507 h 1334728"/>
              <a:gd name="connsiteX8" fmla="*/ 2183706 w 3024697"/>
              <a:gd name="connsiteY8" fmla="*/ 1035971 h 1334728"/>
              <a:gd name="connsiteX9" fmla="*/ 2627971 w 3024697"/>
              <a:gd name="connsiteY9" fmla="*/ 782843 h 1334728"/>
              <a:gd name="connsiteX10" fmla="*/ 3016191 w 3024697"/>
              <a:gd name="connsiteY10" fmla="*/ 526170 h 1334728"/>
              <a:gd name="connsiteX11" fmla="*/ 2602305 w 3024697"/>
              <a:gd name="connsiteY11" fmla="*/ 644882 h 1334728"/>
              <a:gd name="connsiteX12" fmla="*/ 2499637 w 3024697"/>
              <a:gd name="connsiteY12" fmla="*/ 429754 h 1334728"/>
              <a:gd name="connsiteX13" fmla="*/ 2357905 w 3024697"/>
              <a:gd name="connsiteY13" fmla="*/ 799773 h 1334728"/>
              <a:gd name="connsiteX14" fmla="*/ 1511441 w 3024697"/>
              <a:gd name="connsiteY14" fmla="*/ 256659 h 1334728"/>
              <a:gd name="connsiteX15" fmla="*/ 1664980 w 3024697"/>
              <a:gd name="connsiteY15" fmla="*/ 152807 h 1334728"/>
              <a:gd name="connsiteX0" fmla="*/ 1664980 w 3024697"/>
              <a:gd name="connsiteY0" fmla="*/ 152807 h 1222433"/>
              <a:gd name="connsiteX1" fmla="*/ 1248351 w 3024697"/>
              <a:gd name="connsiteY1" fmla="*/ 118696 h 1222433"/>
              <a:gd name="connsiteX2" fmla="*/ 779741 w 3024697"/>
              <a:gd name="connsiteY2" fmla="*/ 20127 h 1222433"/>
              <a:gd name="connsiteX3" fmla="*/ 289040 w 3024697"/>
              <a:gd name="connsiteY3" fmla="*/ 478273 h 1222433"/>
              <a:gd name="connsiteX4" fmla="*/ 23923 w 3024697"/>
              <a:gd name="connsiteY4" fmla="*/ 654543 h 1222433"/>
              <a:gd name="connsiteX5" fmla="*/ 781532 w 3024697"/>
              <a:gd name="connsiteY5" fmla="*/ 865451 h 1222433"/>
              <a:gd name="connsiteX6" fmla="*/ 1288042 w 3024697"/>
              <a:gd name="connsiteY6" fmla="*/ 1222433 h 1222433"/>
              <a:gd name="connsiteX7" fmla="*/ 1166121 w 3024697"/>
              <a:gd name="connsiteY7" fmla="*/ 869507 h 1222433"/>
              <a:gd name="connsiteX8" fmla="*/ 2183706 w 3024697"/>
              <a:gd name="connsiteY8" fmla="*/ 1035971 h 1222433"/>
              <a:gd name="connsiteX9" fmla="*/ 2627971 w 3024697"/>
              <a:gd name="connsiteY9" fmla="*/ 782843 h 1222433"/>
              <a:gd name="connsiteX10" fmla="*/ 3016191 w 3024697"/>
              <a:gd name="connsiteY10" fmla="*/ 526170 h 1222433"/>
              <a:gd name="connsiteX11" fmla="*/ 2602305 w 3024697"/>
              <a:gd name="connsiteY11" fmla="*/ 644882 h 1222433"/>
              <a:gd name="connsiteX12" fmla="*/ 2499637 w 3024697"/>
              <a:gd name="connsiteY12" fmla="*/ 429754 h 1222433"/>
              <a:gd name="connsiteX13" fmla="*/ 2357905 w 3024697"/>
              <a:gd name="connsiteY13" fmla="*/ 799773 h 1222433"/>
              <a:gd name="connsiteX14" fmla="*/ 1511441 w 3024697"/>
              <a:gd name="connsiteY14" fmla="*/ 256659 h 1222433"/>
              <a:gd name="connsiteX15" fmla="*/ 1664980 w 3024697"/>
              <a:gd name="connsiteY15" fmla="*/ 152807 h 1222433"/>
              <a:gd name="connsiteX0" fmla="*/ 1664980 w 3024697"/>
              <a:gd name="connsiteY0" fmla="*/ 152807 h 1222433"/>
              <a:gd name="connsiteX1" fmla="*/ 1248351 w 3024697"/>
              <a:gd name="connsiteY1" fmla="*/ 118696 h 1222433"/>
              <a:gd name="connsiteX2" fmla="*/ 779741 w 3024697"/>
              <a:gd name="connsiteY2" fmla="*/ 20127 h 1222433"/>
              <a:gd name="connsiteX3" fmla="*/ 289040 w 3024697"/>
              <a:gd name="connsiteY3" fmla="*/ 478273 h 1222433"/>
              <a:gd name="connsiteX4" fmla="*/ 23923 w 3024697"/>
              <a:gd name="connsiteY4" fmla="*/ 654543 h 1222433"/>
              <a:gd name="connsiteX5" fmla="*/ 781532 w 3024697"/>
              <a:gd name="connsiteY5" fmla="*/ 865451 h 1222433"/>
              <a:gd name="connsiteX6" fmla="*/ 1288042 w 3024697"/>
              <a:gd name="connsiteY6" fmla="*/ 1222433 h 1222433"/>
              <a:gd name="connsiteX7" fmla="*/ 1166121 w 3024697"/>
              <a:gd name="connsiteY7" fmla="*/ 869507 h 1222433"/>
              <a:gd name="connsiteX8" fmla="*/ 2183706 w 3024697"/>
              <a:gd name="connsiteY8" fmla="*/ 1035971 h 1222433"/>
              <a:gd name="connsiteX9" fmla="*/ 2627971 w 3024697"/>
              <a:gd name="connsiteY9" fmla="*/ 782843 h 1222433"/>
              <a:gd name="connsiteX10" fmla="*/ 3016191 w 3024697"/>
              <a:gd name="connsiteY10" fmla="*/ 526170 h 1222433"/>
              <a:gd name="connsiteX11" fmla="*/ 2602305 w 3024697"/>
              <a:gd name="connsiteY11" fmla="*/ 644882 h 1222433"/>
              <a:gd name="connsiteX12" fmla="*/ 2499637 w 3024697"/>
              <a:gd name="connsiteY12" fmla="*/ 429754 h 1222433"/>
              <a:gd name="connsiteX13" fmla="*/ 2357905 w 3024697"/>
              <a:gd name="connsiteY13" fmla="*/ 799773 h 1222433"/>
              <a:gd name="connsiteX14" fmla="*/ 1511441 w 3024697"/>
              <a:gd name="connsiteY14" fmla="*/ 256659 h 1222433"/>
              <a:gd name="connsiteX15" fmla="*/ 1664980 w 3024697"/>
              <a:gd name="connsiteY15" fmla="*/ 152807 h 1222433"/>
              <a:gd name="connsiteX0" fmla="*/ 1664980 w 3024697"/>
              <a:gd name="connsiteY0" fmla="*/ 152807 h 1222433"/>
              <a:gd name="connsiteX1" fmla="*/ 1248351 w 3024697"/>
              <a:gd name="connsiteY1" fmla="*/ 118696 h 1222433"/>
              <a:gd name="connsiteX2" fmla="*/ 779741 w 3024697"/>
              <a:gd name="connsiteY2" fmla="*/ 20127 h 1222433"/>
              <a:gd name="connsiteX3" fmla="*/ 289040 w 3024697"/>
              <a:gd name="connsiteY3" fmla="*/ 478273 h 1222433"/>
              <a:gd name="connsiteX4" fmla="*/ 23923 w 3024697"/>
              <a:gd name="connsiteY4" fmla="*/ 654543 h 1222433"/>
              <a:gd name="connsiteX5" fmla="*/ 781532 w 3024697"/>
              <a:gd name="connsiteY5" fmla="*/ 865451 h 1222433"/>
              <a:gd name="connsiteX6" fmla="*/ 1288042 w 3024697"/>
              <a:gd name="connsiteY6" fmla="*/ 1222433 h 1222433"/>
              <a:gd name="connsiteX7" fmla="*/ 1166121 w 3024697"/>
              <a:gd name="connsiteY7" fmla="*/ 869507 h 1222433"/>
              <a:gd name="connsiteX8" fmla="*/ 2183706 w 3024697"/>
              <a:gd name="connsiteY8" fmla="*/ 1035971 h 1222433"/>
              <a:gd name="connsiteX9" fmla="*/ 2627971 w 3024697"/>
              <a:gd name="connsiteY9" fmla="*/ 782843 h 1222433"/>
              <a:gd name="connsiteX10" fmla="*/ 3016191 w 3024697"/>
              <a:gd name="connsiteY10" fmla="*/ 526170 h 1222433"/>
              <a:gd name="connsiteX11" fmla="*/ 2602305 w 3024697"/>
              <a:gd name="connsiteY11" fmla="*/ 644882 h 1222433"/>
              <a:gd name="connsiteX12" fmla="*/ 2499637 w 3024697"/>
              <a:gd name="connsiteY12" fmla="*/ 429754 h 1222433"/>
              <a:gd name="connsiteX13" fmla="*/ 2357905 w 3024697"/>
              <a:gd name="connsiteY13" fmla="*/ 799773 h 1222433"/>
              <a:gd name="connsiteX14" fmla="*/ 1511441 w 3024697"/>
              <a:gd name="connsiteY14" fmla="*/ 256659 h 1222433"/>
              <a:gd name="connsiteX15" fmla="*/ 1664980 w 3024697"/>
              <a:gd name="connsiteY15" fmla="*/ 152807 h 1222433"/>
              <a:gd name="connsiteX0" fmla="*/ 1664980 w 3024697"/>
              <a:gd name="connsiteY0" fmla="*/ 152807 h 1222433"/>
              <a:gd name="connsiteX1" fmla="*/ 1248351 w 3024697"/>
              <a:gd name="connsiteY1" fmla="*/ 118696 h 1222433"/>
              <a:gd name="connsiteX2" fmla="*/ 779741 w 3024697"/>
              <a:gd name="connsiteY2" fmla="*/ 20127 h 1222433"/>
              <a:gd name="connsiteX3" fmla="*/ 289040 w 3024697"/>
              <a:gd name="connsiteY3" fmla="*/ 478273 h 1222433"/>
              <a:gd name="connsiteX4" fmla="*/ 23923 w 3024697"/>
              <a:gd name="connsiteY4" fmla="*/ 654543 h 1222433"/>
              <a:gd name="connsiteX5" fmla="*/ 781532 w 3024697"/>
              <a:gd name="connsiteY5" fmla="*/ 865451 h 1222433"/>
              <a:gd name="connsiteX6" fmla="*/ 1288042 w 3024697"/>
              <a:gd name="connsiteY6" fmla="*/ 1222433 h 1222433"/>
              <a:gd name="connsiteX7" fmla="*/ 1166121 w 3024697"/>
              <a:gd name="connsiteY7" fmla="*/ 869507 h 1222433"/>
              <a:gd name="connsiteX8" fmla="*/ 2183706 w 3024697"/>
              <a:gd name="connsiteY8" fmla="*/ 1035971 h 1222433"/>
              <a:gd name="connsiteX9" fmla="*/ 2627971 w 3024697"/>
              <a:gd name="connsiteY9" fmla="*/ 782843 h 1222433"/>
              <a:gd name="connsiteX10" fmla="*/ 3016191 w 3024697"/>
              <a:gd name="connsiteY10" fmla="*/ 526170 h 1222433"/>
              <a:gd name="connsiteX11" fmla="*/ 2602305 w 3024697"/>
              <a:gd name="connsiteY11" fmla="*/ 644882 h 1222433"/>
              <a:gd name="connsiteX12" fmla="*/ 2499637 w 3024697"/>
              <a:gd name="connsiteY12" fmla="*/ 429754 h 1222433"/>
              <a:gd name="connsiteX13" fmla="*/ 2357905 w 3024697"/>
              <a:gd name="connsiteY13" fmla="*/ 799773 h 1222433"/>
              <a:gd name="connsiteX14" fmla="*/ 1511441 w 3024697"/>
              <a:gd name="connsiteY14" fmla="*/ 256659 h 1222433"/>
              <a:gd name="connsiteX15" fmla="*/ 1664980 w 3024697"/>
              <a:gd name="connsiteY15" fmla="*/ 152807 h 1222433"/>
              <a:gd name="connsiteX0" fmla="*/ 1664980 w 3024697"/>
              <a:gd name="connsiteY0" fmla="*/ 152807 h 1222433"/>
              <a:gd name="connsiteX1" fmla="*/ 1248351 w 3024697"/>
              <a:gd name="connsiteY1" fmla="*/ 118696 h 1222433"/>
              <a:gd name="connsiteX2" fmla="*/ 779741 w 3024697"/>
              <a:gd name="connsiteY2" fmla="*/ 20127 h 1222433"/>
              <a:gd name="connsiteX3" fmla="*/ 289040 w 3024697"/>
              <a:gd name="connsiteY3" fmla="*/ 478273 h 1222433"/>
              <a:gd name="connsiteX4" fmla="*/ 23923 w 3024697"/>
              <a:gd name="connsiteY4" fmla="*/ 654543 h 1222433"/>
              <a:gd name="connsiteX5" fmla="*/ 781532 w 3024697"/>
              <a:gd name="connsiteY5" fmla="*/ 865451 h 1222433"/>
              <a:gd name="connsiteX6" fmla="*/ 1288042 w 3024697"/>
              <a:gd name="connsiteY6" fmla="*/ 1222433 h 1222433"/>
              <a:gd name="connsiteX7" fmla="*/ 1166121 w 3024697"/>
              <a:gd name="connsiteY7" fmla="*/ 869507 h 1222433"/>
              <a:gd name="connsiteX8" fmla="*/ 2183706 w 3024697"/>
              <a:gd name="connsiteY8" fmla="*/ 1035971 h 1222433"/>
              <a:gd name="connsiteX9" fmla="*/ 2627971 w 3024697"/>
              <a:gd name="connsiteY9" fmla="*/ 782843 h 1222433"/>
              <a:gd name="connsiteX10" fmla="*/ 3016191 w 3024697"/>
              <a:gd name="connsiteY10" fmla="*/ 526170 h 1222433"/>
              <a:gd name="connsiteX11" fmla="*/ 2602305 w 3024697"/>
              <a:gd name="connsiteY11" fmla="*/ 644882 h 1222433"/>
              <a:gd name="connsiteX12" fmla="*/ 2499637 w 3024697"/>
              <a:gd name="connsiteY12" fmla="*/ 429754 h 1222433"/>
              <a:gd name="connsiteX13" fmla="*/ 2357905 w 3024697"/>
              <a:gd name="connsiteY13" fmla="*/ 799773 h 1222433"/>
              <a:gd name="connsiteX14" fmla="*/ 1511441 w 3024697"/>
              <a:gd name="connsiteY14" fmla="*/ 256659 h 1222433"/>
              <a:gd name="connsiteX15" fmla="*/ 1664980 w 3024697"/>
              <a:gd name="connsiteY15" fmla="*/ 152807 h 1222433"/>
              <a:gd name="connsiteX0" fmla="*/ 1664980 w 3024697"/>
              <a:gd name="connsiteY0" fmla="*/ 152807 h 1222433"/>
              <a:gd name="connsiteX1" fmla="*/ 1248351 w 3024697"/>
              <a:gd name="connsiteY1" fmla="*/ 118696 h 1222433"/>
              <a:gd name="connsiteX2" fmla="*/ 779741 w 3024697"/>
              <a:gd name="connsiteY2" fmla="*/ 20127 h 1222433"/>
              <a:gd name="connsiteX3" fmla="*/ 289040 w 3024697"/>
              <a:gd name="connsiteY3" fmla="*/ 478273 h 1222433"/>
              <a:gd name="connsiteX4" fmla="*/ 23923 w 3024697"/>
              <a:gd name="connsiteY4" fmla="*/ 654543 h 1222433"/>
              <a:gd name="connsiteX5" fmla="*/ 781532 w 3024697"/>
              <a:gd name="connsiteY5" fmla="*/ 865451 h 1222433"/>
              <a:gd name="connsiteX6" fmla="*/ 1288042 w 3024697"/>
              <a:gd name="connsiteY6" fmla="*/ 1222433 h 1222433"/>
              <a:gd name="connsiteX7" fmla="*/ 1166121 w 3024697"/>
              <a:gd name="connsiteY7" fmla="*/ 869507 h 1222433"/>
              <a:gd name="connsiteX8" fmla="*/ 2183706 w 3024697"/>
              <a:gd name="connsiteY8" fmla="*/ 1035971 h 1222433"/>
              <a:gd name="connsiteX9" fmla="*/ 2627971 w 3024697"/>
              <a:gd name="connsiteY9" fmla="*/ 782843 h 1222433"/>
              <a:gd name="connsiteX10" fmla="*/ 3016191 w 3024697"/>
              <a:gd name="connsiteY10" fmla="*/ 526170 h 1222433"/>
              <a:gd name="connsiteX11" fmla="*/ 2602305 w 3024697"/>
              <a:gd name="connsiteY11" fmla="*/ 644882 h 1222433"/>
              <a:gd name="connsiteX12" fmla="*/ 2499637 w 3024697"/>
              <a:gd name="connsiteY12" fmla="*/ 429754 h 1222433"/>
              <a:gd name="connsiteX13" fmla="*/ 2357905 w 3024697"/>
              <a:gd name="connsiteY13" fmla="*/ 799773 h 1222433"/>
              <a:gd name="connsiteX14" fmla="*/ 1511441 w 3024697"/>
              <a:gd name="connsiteY14" fmla="*/ 256659 h 1222433"/>
              <a:gd name="connsiteX15" fmla="*/ 1664980 w 3024697"/>
              <a:gd name="connsiteY15" fmla="*/ 152807 h 1222433"/>
              <a:gd name="connsiteX0" fmla="*/ 1664980 w 3024697"/>
              <a:gd name="connsiteY0" fmla="*/ 152807 h 1228849"/>
              <a:gd name="connsiteX1" fmla="*/ 1248351 w 3024697"/>
              <a:gd name="connsiteY1" fmla="*/ 118696 h 1228849"/>
              <a:gd name="connsiteX2" fmla="*/ 779741 w 3024697"/>
              <a:gd name="connsiteY2" fmla="*/ 20127 h 1228849"/>
              <a:gd name="connsiteX3" fmla="*/ 289040 w 3024697"/>
              <a:gd name="connsiteY3" fmla="*/ 478273 h 1228849"/>
              <a:gd name="connsiteX4" fmla="*/ 23923 w 3024697"/>
              <a:gd name="connsiteY4" fmla="*/ 654543 h 1228849"/>
              <a:gd name="connsiteX5" fmla="*/ 781532 w 3024697"/>
              <a:gd name="connsiteY5" fmla="*/ 865451 h 1228849"/>
              <a:gd name="connsiteX6" fmla="*/ 1198206 w 3024697"/>
              <a:gd name="connsiteY6" fmla="*/ 1228849 h 1228849"/>
              <a:gd name="connsiteX7" fmla="*/ 1166121 w 3024697"/>
              <a:gd name="connsiteY7" fmla="*/ 869507 h 1228849"/>
              <a:gd name="connsiteX8" fmla="*/ 2183706 w 3024697"/>
              <a:gd name="connsiteY8" fmla="*/ 1035971 h 1228849"/>
              <a:gd name="connsiteX9" fmla="*/ 2627971 w 3024697"/>
              <a:gd name="connsiteY9" fmla="*/ 782843 h 1228849"/>
              <a:gd name="connsiteX10" fmla="*/ 3016191 w 3024697"/>
              <a:gd name="connsiteY10" fmla="*/ 526170 h 1228849"/>
              <a:gd name="connsiteX11" fmla="*/ 2602305 w 3024697"/>
              <a:gd name="connsiteY11" fmla="*/ 644882 h 1228849"/>
              <a:gd name="connsiteX12" fmla="*/ 2499637 w 3024697"/>
              <a:gd name="connsiteY12" fmla="*/ 429754 h 1228849"/>
              <a:gd name="connsiteX13" fmla="*/ 2357905 w 3024697"/>
              <a:gd name="connsiteY13" fmla="*/ 799773 h 1228849"/>
              <a:gd name="connsiteX14" fmla="*/ 1511441 w 3024697"/>
              <a:gd name="connsiteY14" fmla="*/ 256659 h 1228849"/>
              <a:gd name="connsiteX15" fmla="*/ 1664980 w 3024697"/>
              <a:gd name="connsiteY15" fmla="*/ 152807 h 1228849"/>
              <a:gd name="connsiteX0" fmla="*/ 1664980 w 3024697"/>
              <a:gd name="connsiteY0" fmla="*/ 152807 h 1228849"/>
              <a:gd name="connsiteX1" fmla="*/ 1248351 w 3024697"/>
              <a:gd name="connsiteY1" fmla="*/ 118696 h 1228849"/>
              <a:gd name="connsiteX2" fmla="*/ 779741 w 3024697"/>
              <a:gd name="connsiteY2" fmla="*/ 20127 h 1228849"/>
              <a:gd name="connsiteX3" fmla="*/ 289040 w 3024697"/>
              <a:gd name="connsiteY3" fmla="*/ 478273 h 1228849"/>
              <a:gd name="connsiteX4" fmla="*/ 23923 w 3024697"/>
              <a:gd name="connsiteY4" fmla="*/ 654543 h 1228849"/>
              <a:gd name="connsiteX5" fmla="*/ 781532 w 3024697"/>
              <a:gd name="connsiteY5" fmla="*/ 865451 h 1228849"/>
              <a:gd name="connsiteX6" fmla="*/ 1198206 w 3024697"/>
              <a:gd name="connsiteY6" fmla="*/ 1228849 h 1228849"/>
              <a:gd name="connsiteX7" fmla="*/ 1034576 w 3024697"/>
              <a:gd name="connsiteY7" fmla="*/ 856674 h 1228849"/>
              <a:gd name="connsiteX8" fmla="*/ 2183706 w 3024697"/>
              <a:gd name="connsiteY8" fmla="*/ 1035971 h 1228849"/>
              <a:gd name="connsiteX9" fmla="*/ 2627971 w 3024697"/>
              <a:gd name="connsiteY9" fmla="*/ 782843 h 1228849"/>
              <a:gd name="connsiteX10" fmla="*/ 3016191 w 3024697"/>
              <a:gd name="connsiteY10" fmla="*/ 526170 h 1228849"/>
              <a:gd name="connsiteX11" fmla="*/ 2602305 w 3024697"/>
              <a:gd name="connsiteY11" fmla="*/ 644882 h 1228849"/>
              <a:gd name="connsiteX12" fmla="*/ 2499637 w 3024697"/>
              <a:gd name="connsiteY12" fmla="*/ 429754 h 1228849"/>
              <a:gd name="connsiteX13" fmla="*/ 2357905 w 3024697"/>
              <a:gd name="connsiteY13" fmla="*/ 799773 h 1228849"/>
              <a:gd name="connsiteX14" fmla="*/ 1511441 w 3024697"/>
              <a:gd name="connsiteY14" fmla="*/ 256659 h 1228849"/>
              <a:gd name="connsiteX15" fmla="*/ 1664980 w 3024697"/>
              <a:gd name="connsiteY15" fmla="*/ 152807 h 1228849"/>
              <a:gd name="connsiteX0" fmla="*/ 1664980 w 3024697"/>
              <a:gd name="connsiteY0" fmla="*/ 152807 h 1171098"/>
              <a:gd name="connsiteX1" fmla="*/ 1248351 w 3024697"/>
              <a:gd name="connsiteY1" fmla="*/ 118696 h 1171098"/>
              <a:gd name="connsiteX2" fmla="*/ 779741 w 3024697"/>
              <a:gd name="connsiteY2" fmla="*/ 20127 h 1171098"/>
              <a:gd name="connsiteX3" fmla="*/ 289040 w 3024697"/>
              <a:gd name="connsiteY3" fmla="*/ 478273 h 1171098"/>
              <a:gd name="connsiteX4" fmla="*/ 23923 w 3024697"/>
              <a:gd name="connsiteY4" fmla="*/ 654543 h 1171098"/>
              <a:gd name="connsiteX5" fmla="*/ 781532 w 3024697"/>
              <a:gd name="connsiteY5" fmla="*/ 865451 h 1171098"/>
              <a:gd name="connsiteX6" fmla="*/ 1291250 w 3024697"/>
              <a:gd name="connsiteY6" fmla="*/ 1171098 h 1171098"/>
              <a:gd name="connsiteX7" fmla="*/ 1034576 w 3024697"/>
              <a:gd name="connsiteY7" fmla="*/ 856674 h 1171098"/>
              <a:gd name="connsiteX8" fmla="*/ 2183706 w 3024697"/>
              <a:gd name="connsiteY8" fmla="*/ 1035971 h 1171098"/>
              <a:gd name="connsiteX9" fmla="*/ 2627971 w 3024697"/>
              <a:gd name="connsiteY9" fmla="*/ 782843 h 1171098"/>
              <a:gd name="connsiteX10" fmla="*/ 3016191 w 3024697"/>
              <a:gd name="connsiteY10" fmla="*/ 526170 h 1171098"/>
              <a:gd name="connsiteX11" fmla="*/ 2602305 w 3024697"/>
              <a:gd name="connsiteY11" fmla="*/ 644882 h 1171098"/>
              <a:gd name="connsiteX12" fmla="*/ 2499637 w 3024697"/>
              <a:gd name="connsiteY12" fmla="*/ 429754 h 1171098"/>
              <a:gd name="connsiteX13" fmla="*/ 2357905 w 3024697"/>
              <a:gd name="connsiteY13" fmla="*/ 799773 h 1171098"/>
              <a:gd name="connsiteX14" fmla="*/ 1511441 w 3024697"/>
              <a:gd name="connsiteY14" fmla="*/ 256659 h 1171098"/>
              <a:gd name="connsiteX15" fmla="*/ 1664980 w 3024697"/>
              <a:gd name="connsiteY15" fmla="*/ 152807 h 1171098"/>
              <a:gd name="connsiteX0" fmla="*/ 1664980 w 3024697"/>
              <a:gd name="connsiteY0" fmla="*/ 152807 h 1171098"/>
              <a:gd name="connsiteX1" fmla="*/ 1248351 w 3024697"/>
              <a:gd name="connsiteY1" fmla="*/ 118696 h 1171098"/>
              <a:gd name="connsiteX2" fmla="*/ 779741 w 3024697"/>
              <a:gd name="connsiteY2" fmla="*/ 20127 h 1171098"/>
              <a:gd name="connsiteX3" fmla="*/ 289040 w 3024697"/>
              <a:gd name="connsiteY3" fmla="*/ 478273 h 1171098"/>
              <a:gd name="connsiteX4" fmla="*/ 23923 w 3024697"/>
              <a:gd name="connsiteY4" fmla="*/ 654543 h 1171098"/>
              <a:gd name="connsiteX5" fmla="*/ 781532 w 3024697"/>
              <a:gd name="connsiteY5" fmla="*/ 865451 h 1171098"/>
              <a:gd name="connsiteX6" fmla="*/ 1291250 w 3024697"/>
              <a:gd name="connsiteY6" fmla="*/ 1171098 h 1171098"/>
              <a:gd name="connsiteX7" fmla="*/ 1034576 w 3024697"/>
              <a:gd name="connsiteY7" fmla="*/ 856674 h 1171098"/>
              <a:gd name="connsiteX8" fmla="*/ 2183706 w 3024697"/>
              <a:gd name="connsiteY8" fmla="*/ 1035971 h 1171098"/>
              <a:gd name="connsiteX9" fmla="*/ 2627971 w 3024697"/>
              <a:gd name="connsiteY9" fmla="*/ 782843 h 1171098"/>
              <a:gd name="connsiteX10" fmla="*/ 3016191 w 3024697"/>
              <a:gd name="connsiteY10" fmla="*/ 526170 h 1171098"/>
              <a:gd name="connsiteX11" fmla="*/ 2602305 w 3024697"/>
              <a:gd name="connsiteY11" fmla="*/ 644882 h 1171098"/>
              <a:gd name="connsiteX12" fmla="*/ 2499637 w 3024697"/>
              <a:gd name="connsiteY12" fmla="*/ 429754 h 1171098"/>
              <a:gd name="connsiteX13" fmla="*/ 2357905 w 3024697"/>
              <a:gd name="connsiteY13" fmla="*/ 799773 h 1171098"/>
              <a:gd name="connsiteX14" fmla="*/ 1511441 w 3024697"/>
              <a:gd name="connsiteY14" fmla="*/ 256659 h 1171098"/>
              <a:gd name="connsiteX15" fmla="*/ 1664980 w 3024697"/>
              <a:gd name="connsiteY15" fmla="*/ 152807 h 1171098"/>
              <a:gd name="connsiteX0" fmla="*/ 1664980 w 3024697"/>
              <a:gd name="connsiteY0" fmla="*/ 152807 h 1171098"/>
              <a:gd name="connsiteX1" fmla="*/ 1248351 w 3024697"/>
              <a:gd name="connsiteY1" fmla="*/ 118696 h 1171098"/>
              <a:gd name="connsiteX2" fmla="*/ 779741 w 3024697"/>
              <a:gd name="connsiteY2" fmla="*/ 20127 h 1171098"/>
              <a:gd name="connsiteX3" fmla="*/ 289040 w 3024697"/>
              <a:gd name="connsiteY3" fmla="*/ 478273 h 1171098"/>
              <a:gd name="connsiteX4" fmla="*/ 23923 w 3024697"/>
              <a:gd name="connsiteY4" fmla="*/ 654543 h 1171098"/>
              <a:gd name="connsiteX5" fmla="*/ 781532 w 3024697"/>
              <a:gd name="connsiteY5" fmla="*/ 865451 h 1171098"/>
              <a:gd name="connsiteX6" fmla="*/ 1291250 w 3024697"/>
              <a:gd name="connsiteY6" fmla="*/ 1171098 h 1171098"/>
              <a:gd name="connsiteX7" fmla="*/ 1034576 w 3024697"/>
              <a:gd name="connsiteY7" fmla="*/ 856674 h 1171098"/>
              <a:gd name="connsiteX8" fmla="*/ 2183706 w 3024697"/>
              <a:gd name="connsiteY8" fmla="*/ 1035971 h 1171098"/>
              <a:gd name="connsiteX9" fmla="*/ 2627971 w 3024697"/>
              <a:gd name="connsiteY9" fmla="*/ 782843 h 1171098"/>
              <a:gd name="connsiteX10" fmla="*/ 3016191 w 3024697"/>
              <a:gd name="connsiteY10" fmla="*/ 526170 h 1171098"/>
              <a:gd name="connsiteX11" fmla="*/ 2602305 w 3024697"/>
              <a:gd name="connsiteY11" fmla="*/ 644882 h 1171098"/>
              <a:gd name="connsiteX12" fmla="*/ 2499637 w 3024697"/>
              <a:gd name="connsiteY12" fmla="*/ 429754 h 1171098"/>
              <a:gd name="connsiteX13" fmla="*/ 2357905 w 3024697"/>
              <a:gd name="connsiteY13" fmla="*/ 799773 h 1171098"/>
              <a:gd name="connsiteX14" fmla="*/ 1511441 w 3024697"/>
              <a:gd name="connsiteY14" fmla="*/ 256659 h 1171098"/>
              <a:gd name="connsiteX15" fmla="*/ 1664980 w 3024697"/>
              <a:gd name="connsiteY15" fmla="*/ 152807 h 1171098"/>
              <a:gd name="connsiteX0" fmla="*/ 1664980 w 3024697"/>
              <a:gd name="connsiteY0" fmla="*/ 153489 h 1171780"/>
              <a:gd name="connsiteX1" fmla="*/ 1302894 w 3024697"/>
              <a:gd name="connsiteY1" fmla="*/ 116170 h 1171780"/>
              <a:gd name="connsiteX2" fmla="*/ 779741 w 3024697"/>
              <a:gd name="connsiteY2" fmla="*/ 20809 h 1171780"/>
              <a:gd name="connsiteX3" fmla="*/ 289040 w 3024697"/>
              <a:gd name="connsiteY3" fmla="*/ 478955 h 1171780"/>
              <a:gd name="connsiteX4" fmla="*/ 23923 w 3024697"/>
              <a:gd name="connsiteY4" fmla="*/ 655225 h 1171780"/>
              <a:gd name="connsiteX5" fmla="*/ 781532 w 3024697"/>
              <a:gd name="connsiteY5" fmla="*/ 866133 h 1171780"/>
              <a:gd name="connsiteX6" fmla="*/ 1291250 w 3024697"/>
              <a:gd name="connsiteY6" fmla="*/ 1171780 h 1171780"/>
              <a:gd name="connsiteX7" fmla="*/ 1034576 w 3024697"/>
              <a:gd name="connsiteY7" fmla="*/ 857356 h 1171780"/>
              <a:gd name="connsiteX8" fmla="*/ 2183706 w 3024697"/>
              <a:gd name="connsiteY8" fmla="*/ 1036653 h 1171780"/>
              <a:gd name="connsiteX9" fmla="*/ 2627971 w 3024697"/>
              <a:gd name="connsiteY9" fmla="*/ 783525 h 1171780"/>
              <a:gd name="connsiteX10" fmla="*/ 3016191 w 3024697"/>
              <a:gd name="connsiteY10" fmla="*/ 526852 h 1171780"/>
              <a:gd name="connsiteX11" fmla="*/ 2602305 w 3024697"/>
              <a:gd name="connsiteY11" fmla="*/ 645564 h 1171780"/>
              <a:gd name="connsiteX12" fmla="*/ 2499637 w 3024697"/>
              <a:gd name="connsiteY12" fmla="*/ 430436 h 1171780"/>
              <a:gd name="connsiteX13" fmla="*/ 2357905 w 3024697"/>
              <a:gd name="connsiteY13" fmla="*/ 800455 h 1171780"/>
              <a:gd name="connsiteX14" fmla="*/ 1511441 w 3024697"/>
              <a:gd name="connsiteY14" fmla="*/ 257341 h 1171780"/>
              <a:gd name="connsiteX15" fmla="*/ 1664980 w 3024697"/>
              <a:gd name="connsiteY15" fmla="*/ 153489 h 1171780"/>
              <a:gd name="connsiteX0" fmla="*/ 1664980 w 3024697"/>
              <a:gd name="connsiteY0" fmla="*/ 153489 h 1171780"/>
              <a:gd name="connsiteX1" fmla="*/ 1302894 w 3024697"/>
              <a:gd name="connsiteY1" fmla="*/ 116170 h 1171780"/>
              <a:gd name="connsiteX2" fmla="*/ 779741 w 3024697"/>
              <a:gd name="connsiteY2" fmla="*/ 20809 h 1171780"/>
              <a:gd name="connsiteX3" fmla="*/ 289040 w 3024697"/>
              <a:gd name="connsiteY3" fmla="*/ 478955 h 1171780"/>
              <a:gd name="connsiteX4" fmla="*/ 23923 w 3024697"/>
              <a:gd name="connsiteY4" fmla="*/ 655225 h 1171780"/>
              <a:gd name="connsiteX5" fmla="*/ 781532 w 3024697"/>
              <a:gd name="connsiteY5" fmla="*/ 866133 h 1171780"/>
              <a:gd name="connsiteX6" fmla="*/ 1291250 w 3024697"/>
              <a:gd name="connsiteY6" fmla="*/ 1171780 h 1171780"/>
              <a:gd name="connsiteX7" fmla="*/ 1034576 w 3024697"/>
              <a:gd name="connsiteY7" fmla="*/ 857356 h 1171780"/>
              <a:gd name="connsiteX8" fmla="*/ 2183706 w 3024697"/>
              <a:gd name="connsiteY8" fmla="*/ 1036653 h 1171780"/>
              <a:gd name="connsiteX9" fmla="*/ 2627971 w 3024697"/>
              <a:gd name="connsiteY9" fmla="*/ 783525 h 1171780"/>
              <a:gd name="connsiteX10" fmla="*/ 3016191 w 3024697"/>
              <a:gd name="connsiteY10" fmla="*/ 526852 h 1171780"/>
              <a:gd name="connsiteX11" fmla="*/ 2602305 w 3024697"/>
              <a:gd name="connsiteY11" fmla="*/ 645564 h 1171780"/>
              <a:gd name="connsiteX12" fmla="*/ 2499637 w 3024697"/>
              <a:gd name="connsiteY12" fmla="*/ 430436 h 1171780"/>
              <a:gd name="connsiteX13" fmla="*/ 2357905 w 3024697"/>
              <a:gd name="connsiteY13" fmla="*/ 800455 h 1171780"/>
              <a:gd name="connsiteX14" fmla="*/ 1556358 w 3024697"/>
              <a:gd name="connsiteY14" fmla="*/ 244507 h 1171780"/>
              <a:gd name="connsiteX15" fmla="*/ 1664980 w 3024697"/>
              <a:gd name="connsiteY15" fmla="*/ 153489 h 1171780"/>
              <a:gd name="connsiteX0" fmla="*/ 1664980 w 3024697"/>
              <a:gd name="connsiteY0" fmla="*/ 153489 h 1171780"/>
              <a:gd name="connsiteX1" fmla="*/ 1302894 w 3024697"/>
              <a:gd name="connsiteY1" fmla="*/ 116170 h 1171780"/>
              <a:gd name="connsiteX2" fmla="*/ 779741 w 3024697"/>
              <a:gd name="connsiteY2" fmla="*/ 20809 h 1171780"/>
              <a:gd name="connsiteX3" fmla="*/ 289040 w 3024697"/>
              <a:gd name="connsiteY3" fmla="*/ 478955 h 1171780"/>
              <a:gd name="connsiteX4" fmla="*/ 23923 w 3024697"/>
              <a:gd name="connsiteY4" fmla="*/ 655225 h 1171780"/>
              <a:gd name="connsiteX5" fmla="*/ 781532 w 3024697"/>
              <a:gd name="connsiteY5" fmla="*/ 866133 h 1171780"/>
              <a:gd name="connsiteX6" fmla="*/ 1291250 w 3024697"/>
              <a:gd name="connsiteY6" fmla="*/ 1171780 h 1171780"/>
              <a:gd name="connsiteX7" fmla="*/ 1034576 w 3024697"/>
              <a:gd name="connsiteY7" fmla="*/ 857356 h 1171780"/>
              <a:gd name="connsiteX8" fmla="*/ 2183706 w 3024697"/>
              <a:gd name="connsiteY8" fmla="*/ 1036653 h 1171780"/>
              <a:gd name="connsiteX9" fmla="*/ 2627971 w 3024697"/>
              <a:gd name="connsiteY9" fmla="*/ 783525 h 1171780"/>
              <a:gd name="connsiteX10" fmla="*/ 3016191 w 3024697"/>
              <a:gd name="connsiteY10" fmla="*/ 526852 h 1171780"/>
              <a:gd name="connsiteX11" fmla="*/ 2602305 w 3024697"/>
              <a:gd name="connsiteY11" fmla="*/ 645564 h 1171780"/>
              <a:gd name="connsiteX12" fmla="*/ 2499637 w 3024697"/>
              <a:gd name="connsiteY12" fmla="*/ 430436 h 1171780"/>
              <a:gd name="connsiteX13" fmla="*/ 2357905 w 3024697"/>
              <a:gd name="connsiteY13" fmla="*/ 800455 h 1171780"/>
              <a:gd name="connsiteX14" fmla="*/ 1556358 w 3024697"/>
              <a:gd name="connsiteY14" fmla="*/ 244507 h 1171780"/>
              <a:gd name="connsiteX15" fmla="*/ 1664980 w 3024697"/>
              <a:gd name="connsiteY15" fmla="*/ 153489 h 1171780"/>
              <a:gd name="connsiteX0" fmla="*/ 1664980 w 3024697"/>
              <a:gd name="connsiteY0" fmla="*/ 153489 h 1171780"/>
              <a:gd name="connsiteX1" fmla="*/ 1302894 w 3024697"/>
              <a:gd name="connsiteY1" fmla="*/ 116170 h 1171780"/>
              <a:gd name="connsiteX2" fmla="*/ 779741 w 3024697"/>
              <a:gd name="connsiteY2" fmla="*/ 20809 h 1171780"/>
              <a:gd name="connsiteX3" fmla="*/ 289040 w 3024697"/>
              <a:gd name="connsiteY3" fmla="*/ 478955 h 1171780"/>
              <a:gd name="connsiteX4" fmla="*/ 23923 w 3024697"/>
              <a:gd name="connsiteY4" fmla="*/ 655225 h 1171780"/>
              <a:gd name="connsiteX5" fmla="*/ 781532 w 3024697"/>
              <a:gd name="connsiteY5" fmla="*/ 866133 h 1171780"/>
              <a:gd name="connsiteX6" fmla="*/ 1291250 w 3024697"/>
              <a:gd name="connsiteY6" fmla="*/ 1171780 h 1171780"/>
              <a:gd name="connsiteX7" fmla="*/ 1034576 w 3024697"/>
              <a:gd name="connsiteY7" fmla="*/ 857356 h 1171780"/>
              <a:gd name="connsiteX8" fmla="*/ 2183706 w 3024697"/>
              <a:gd name="connsiteY8" fmla="*/ 1036653 h 1171780"/>
              <a:gd name="connsiteX9" fmla="*/ 2627971 w 3024697"/>
              <a:gd name="connsiteY9" fmla="*/ 783525 h 1171780"/>
              <a:gd name="connsiteX10" fmla="*/ 3016191 w 3024697"/>
              <a:gd name="connsiteY10" fmla="*/ 526852 h 1171780"/>
              <a:gd name="connsiteX11" fmla="*/ 2602305 w 3024697"/>
              <a:gd name="connsiteY11" fmla="*/ 645564 h 1171780"/>
              <a:gd name="connsiteX12" fmla="*/ 2499637 w 3024697"/>
              <a:gd name="connsiteY12" fmla="*/ 430436 h 1171780"/>
              <a:gd name="connsiteX13" fmla="*/ 2357905 w 3024697"/>
              <a:gd name="connsiteY13" fmla="*/ 800455 h 1171780"/>
              <a:gd name="connsiteX14" fmla="*/ 1556358 w 3024697"/>
              <a:gd name="connsiteY14" fmla="*/ 244507 h 1171780"/>
              <a:gd name="connsiteX15" fmla="*/ 1664980 w 3024697"/>
              <a:gd name="connsiteY15" fmla="*/ 153489 h 1171780"/>
              <a:gd name="connsiteX0" fmla="*/ 1664980 w 3024697"/>
              <a:gd name="connsiteY0" fmla="*/ 153489 h 1171780"/>
              <a:gd name="connsiteX1" fmla="*/ 1302894 w 3024697"/>
              <a:gd name="connsiteY1" fmla="*/ 116170 h 1171780"/>
              <a:gd name="connsiteX2" fmla="*/ 779741 w 3024697"/>
              <a:gd name="connsiteY2" fmla="*/ 20809 h 1171780"/>
              <a:gd name="connsiteX3" fmla="*/ 289040 w 3024697"/>
              <a:gd name="connsiteY3" fmla="*/ 478955 h 1171780"/>
              <a:gd name="connsiteX4" fmla="*/ 23923 w 3024697"/>
              <a:gd name="connsiteY4" fmla="*/ 655225 h 1171780"/>
              <a:gd name="connsiteX5" fmla="*/ 781532 w 3024697"/>
              <a:gd name="connsiteY5" fmla="*/ 866133 h 1171780"/>
              <a:gd name="connsiteX6" fmla="*/ 1291250 w 3024697"/>
              <a:gd name="connsiteY6" fmla="*/ 1171780 h 1171780"/>
              <a:gd name="connsiteX7" fmla="*/ 1034576 w 3024697"/>
              <a:gd name="connsiteY7" fmla="*/ 857356 h 1171780"/>
              <a:gd name="connsiteX8" fmla="*/ 2183706 w 3024697"/>
              <a:gd name="connsiteY8" fmla="*/ 1036653 h 1171780"/>
              <a:gd name="connsiteX9" fmla="*/ 2627971 w 3024697"/>
              <a:gd name="connsiteY9" fmla="*/ 783525 h 1171780"/>
              <a:gd name="connsiteX10" fmla="*/ 3016191 w 3024697"/>
              <a:gd name="connsiteY10" fmla="*/ 526852 h 1171780"/>
              <a:gd name="connsiteX11" fmla="*/ 2602305 w 3024697"/>
              <a:gd name="connsiteY11" fmla="*/ 645564 h 1171780"/>
              <a:gd name="connsiteX12" fmla="*/ 2499637 w 3024697"/>
              <a:gd name="connsiteY12" fmla="*/ 430436 h 1171780"/>
              <a:gd name="connsiteX13" fmla="*/ 2357905 w 3024697"/>
              <a:gd name="connsiteY13" fmla="*/ 800455 h 1171780"/>
              <a:gd name="connsiteX14" fmla="*/ 1556358 w 3024697"/>
              <a:gd name="connsiteY14" fmla="*/ 244507 h 1171780"/>
              <a:gd name="connsiteX15" fmla="*/ 1664980 w 3024697"/>
              <a:gd name="connsiteY15" fmla="*/ 153489 h 1171780"/>
              <a:gd name="connsiteX0" fmla="*/ 1664980 w 3024697"/>
              <a:gd name="connsiteY0" fmla="*/ 153489 h 1171780"/>
              <a:gd name="connsiteX1" fmla="*/ 1302894 w 3024697"/>
              <a:gd name="connsiteY1" fmla="*/ 116170 h 1171780"/>
              <a:gd name="connsiteX2" fmla="*/ 779741 w 3024697"/>
              <a:gd name="connsiteY2" fmla="*/ 20809 h 1171780"/>
              <a:gd name="connsiteX3" fmla="*/ 289040 w 3024697"/>
              <a:gd name="connsiteY3" fmla="*/ 478955 h 1171780"/>
              <a:gd name="connsiteX4" fmla="*/ 23923 w 3024697"/>
              <a:gd name="connsiteY4" fmla="*/ 655225 h 1171780"/>
              <a:gd name="connsiteX5" fmla="*/ 781532 w 3024697"/>
              <a:gd name="connsiteY5" fmla="*/ 866133 h 1171780"/>
              <a:gd name="connsiteX6" fmla="*/ 1291250 w 3024697"/>
              <a:gd name="connsiteY6" fmla="*/ 1171780 h 1171780"/>
              <a:gd name="connsiteX7" fmla="*/ 1034576 w 3024697"/>
              <a:gd name="connsiteY7" fmla="*/ 857356 h 1171780"/>
              <a:gd name="connsiteX8" fmla="*/ 2183706 w 3024697"/>
              <a:gd name="connsiteY8" fmla="*/ 1036653 h 1171780"/>
              <a:gd name="connsiteX9" fmla="*/ 2627971 w 3024697"/>
              <a:gd name="connsiteY9" fmla="*/ 783525 h 1171780"/>
              <a:gd name="connsiteX10" fmla="*/ 3016191 w 3024697"/>
              <a:gd name="connsiteY10" fmla="*/ 526852 h 1171780"/>
              <a:gd name="connsiteX11" fmla="*/ 2602305 w 3024697"/>
              <a:gd name="connsiteY11" fmla="*/ 645564 h 1171780"/>
              <a:gd name="connsiteX12" fmla="*/ 2499637 w 3024697"/>
              <a:gd name="connsiteY12" fmla="*/ 430436 h 1171780"/>
              <a:gd name="connsiteX13" fmla="*/ 2357905 w 3024697"/>
              <a:gd name="connsiteY13" fmla="*/ 800455 h 1171780"/>
              <a:gd name="connsiteX14" fmla="*/ 1556358 w 3024697"/>
              <a:gd name="connsiteY14" fmla="*/ 244507 h 1171780"/>
              <a:gd name="connsiteX15" fmla="*/ 1664980 w 3024697"/>
              <a:gd name="connsiteY15" fmla="*/ 153489 h 1171780"/>
              <a:gd name="connsiteX0" fmla="*/ 1664980 w 3024697"/>
              <a:gd name="connsiteY0" fmla="*/ 153489 h 1301161"/>
              <a:gd name="connsiteX1" fmla="*/ 1302894 w 3024697"/>
              <a:gd name="connsiteY1" fmla="*/ 116170 h 1301161"/>
              <a:gd name="connsiteX2" fmla="*/ 779741 w 3024697"/>
              <a:gd name="connsiteY2" fmla="*/ 20809 h 1301161"/>
              <a:gd name="connsiteX3" fmla="*/ 289040 w 3024697"/>
              <a:gd name="connsiteY3" fmla="*/ 478955 h 1301161"/>
              <a:gd name="connsiteX4" fmla="*/ 23923 w 3024697"/>
              <a:gd name="connsiteY4" fmla="*/ 655225 h 1301161"/>
              <a:gd name="connsiteX5" fmla="*/ 781532 w 3024697"/>
              <a:gd name="connsiteY5" fmla="*/ 866133 h 1301161"/>
              <a:gd name="connsiteX6" fmla="*/ 1291250 w 3024697"/>
              <a:gd name="connsiteY6" fmla="*/ 1171780 h 1301161"/>
              <a:gd name="connsiteX7" fmla="*/ 1034576 w 3024697"/>
              <a:gd name="connsiteY7" fmla="*/ 857356 h 1301161"/>
              <a:gd name="connsiteX8" fmla="*/ 2183706 w 3024697"/>
              <a:gd name="connsiteY8" fmla="*/ 1036653 h 1301161"/>
              <a:gd name="connsiteX9" fmla="*/ 2627971 w 3024697"/>
              <a:gd name="connsiteY9" fmla="*/ 783525 h 1301161"/>
              <a:gd name="connsiteX10" fmla="*/ 3016191 w 3024697"/>
              <a:gd name="connsiteY10" fmla="*/ 526852 h 1301161"/>
              <a:gd name="connsiteX11" fmla="*/ 2602305 w 3024697"/>
              <a:gd name="connsiteY11" fmla="*/ 645564 h 1301161"/>
              <a:gd name="connsiteX12" fmla="*/ 2499637 w 3024697"/>
              <a:gd name="connsiteY12" fmla="*/ 430436 h 1301161"/>
              <a:gd name="connsiteX13" fmla="*/ 2357905 w 3024697"/>
              <a:gd name="connsiteY13" fmla="*/ 800455 h 1301161"/>
              <a:gd name="connsiteX14" fmla="*/ 1556358 w 3024697"/>
              <a:gd name="connsiteY14" fmla="*/ 244507 h 1301161"/>
              <a:gd name="connsiteX15" fmla="*/ 1664980 w 3024697"/>
              <a:gd name="connsiteY15" fmla="*/ 153489 h 1301161"/>
              <a:gd name="connsiteX0" fmla="*/ 1664980 w 3024697"/>
              <a:gd name="connsiteY0" fmla="*/ 153489 h 1201064"/>
              <a:gd name="connsiteX1" fmla="*/ 1302894 w 3024697"/>
              <a:gd name="connsiteY1" fmla="*/ 116170 h 1201064"/>
              <a:gd name="connsiteX2" fmla="*/ 779741 w 3024697"/>
              <a:gd name="connsiteY2" fmla="*/ 20809 h 1201064"/>
              <a:gd name="connsiteX3" fmla="*/ 289040 w 3024697"/>
              <a:gd name="connsiteY3" fmla="*/ 478955 h 1201064"/>
              <a:gd name="connsiteX4" fmla="*/ 23923 w 3024697"/>
              <a:gd name="connsiteY4" fmla="*/ 655225 h 1201064"/>
              <a:gd name="connsiteX5" fmla="*/ 781532 w 3024697"/>
              <a:gd name="connsiteY5" fmla="*/ 866133 h 1201064"/>
              <a:gd name="connsiteX6" fmla="*/ 1291250 w 3024697"/>
              <a:gd name="connsiteY6" fmla="*/ 1171780 h 1201064"/>
              <a:gd name="connsiteX7" fmla="*/ 1034576 w 3024697"/>
              <a:gd name="connsiteY7" fmla="*/ 857356 h 1201064"/>
              <a:gd name="connsiteX8" fmla="*/ 2183706 w 3024697"/>
              <a:gd name="connsiteY8" fmla="*/ 1036653 h 1201064"/>
              <a:gd name="connsiteX9" fmla="*/ 2627971 w 3024697"/>
              <a:gd name="connsiteY9" fmla="*/ 783525 h 1201064"/>
              <a:gd name="connsiteX10" fmla="*/ 3016191 w 3024697"/>
              <a:gd name="connsiteY10" fmla="*/ 526852 h 1201064"/>
              <a:gd name="connsiteX11" fmla="*/ 2602305 w 3024697"/>
              <a:gd name="connsiteY11" fmla="*/ 645564 h 1201064"/>
              <a:gd name="connsiteX12" fmla="*/ 2499637 w 3024697"/>
              <a:gd name="connsiteY12" fmla="*/ 430436 h 1201064"/>
              <a:gd name="connsiteX13" fmla="*/ 2357905 w 3024697"/>
              <a:gd name="connsiteY13" fmla="*/ 800455 h 1201064"/>
              <a:gd name="connsiteX14" fmla="*/ 1556358 w 3024697"/>
              <a:gd name="connsiteY14" fmla="*/ 244507 h 1201064"/>
              <a:gd name="connsiteX15" fmla="*/ 1664980 w 3024697"/>
              <a:gd name="connsiteY15" fmla="*/ 153489 h 1201064"/>
              <a:gd name="connsiteX0" fmla="*/ 1664980 w 3024697"/>
              <a:gd name="connsiteY0" fmla="*/ 153489 h 1174229"/>
              <a:gd name="connsiteX1" fmla="*/ 1302894 w 3024697"/>
              <a:gd name="connsiteY1" fmla="*/ 116170 h 1174229"/>
              <a:gd name="connsiteX2" fmla="*/ 779741 w 3024697"/>
              <a:gd name="connsiteY2" fmla="*/ 20809 h 1174229"/>
              <a:gd name="connsiteX3" fmla="*/ 289040 w 3024697"/>
              <a:gd name="connsiteY3" fmla="*/ 478955 h 1174229"/>
              <a:gd name="connsiteX4" fmla="*/ 23923 w 3024697"/>
              <a:gd name="connsiteY4" fmla="*/ 655225 h 1174229"/>
              <a:gd name="connsiteX5" fmla="*/ 781532 w 3024697"/>
              <a:gd name="connsiteY5" fmla="*/ 866133 h 1174229"/>
              <a:gd name="connsiteX6" fmla="*/ 1291250 w 3024697"/>
              <a:gd name="connsiteY6" fmla="*/ 1171780 h 1174229"/>
              <a:gd name="connsiteX7" fmla="*/ 1034576 w 3024697"/>
              <a:gd name="connsiteY7" fmla="*/ 857356 h 1174229"/>
              <a:gd name="connsiteX8" fmla="*/ 2183706 w 3024697"/>
              <a:gd name="connsiteY8" fmla="*/ 1036653 h 1174229"/>
              <a:gd name="connsiteX9" fmla="*/ 2627971 w 3024697"/>
              <a:gd name="connsiteY9" fmla="*/ 783525 h 1174229"/>
              <a:gd name="connsiteX10" fmla="*/ 3016191 w 3024697"/>
              <a:gd name="connsiteY10" fmla="*/ 526852 h 1174229"/>
              <a:gd name="connsiteX11" fmla="*/ 2602305 w 3024697"/>
              <a:gd name="connsiteY11" fmla="*/ 645564 h 1174229"/>
              <a:gd name="connsiteX12" fmla="*/ 2499637 w 3024697"/>
              <a:gd name="connsiteY12" fmla="*/ 430436 h 1174229"/>
              <a:gd name="connsiteX13" fmla="*/ 2357905 w 3024697"/>
              <a:gd name="connsiteY13" fmla="*/ 800455 h 1174229"/>
              <a:gd name="connsiteX14" fmla="*/ 1556358 w 3024697"/>
              <a:gd name="connsiteY14" fmla="*/ 244507 h 1174229"/>
              <a:gd name="connsiteX15" fmla="*/ 1664980 w 3024697"/>
              <a:gd name="connsiteY15" fmla="*/ 153489 h 1174229"/>
              <a:gd name="connsiteX0" fmla="*/ 1664980 w 3024697"/>
              <a:gd name="connsiteY0" fmla="*/ 153489 h 1173640"/>
              <a:gd name="connsiteX1" fmla="*/ 1302894 w 3024697"/>
              <a:gd name="connsiteY1" fmla="*/ 116170 h 1173640"/>
              <a:gd name="connsiteX2" fmla="*/ 779741 w 3024697"/>
              <a:gd name="connsiteY2" fmla="*/ 20809 h 1173640"/>
              <a:gd name="connsiteX3" fmla="*/ 289040 w 3024697"/>
              <a:gd name="connsiteY3" fmla="*/ 478955 h 1173640"/>
              <a:gd name="connsiteX4" fmla="*/ 23923 w 3024697"/>
              <a:gd name="connsiteY4" fmla="*/ 655225 h 1173640"/>
              <a:gd name="connsiteX5" fmla="*/ 781532 w 3024697"/>
              <a:gd name="connsiteY5" fmla="*/ 866133 h 1173640"/>
              <a:gd name="connsiteX6" fmla="*/ 1291250 w 3024697"/>
              <a:gd name="connsiteY6" fmla="*/ 1171780 h 1173640"/>
              <a:gd name="connsiteX7" fmla="*/ 1034576 w 3024697"/>
              <a:gd name="connsiteY7" fmla="*/ 857356 h 1173640"/>
              <a:gd name="connsiteX8" fmla="*/ 2183706 w 3024697"/>
              <a:gd name="connsiteY8" fmla="*/ 1036653 h 1173640"/>
              <a:gd name="connsiteX9" fmla="*/ 2627971 w 3024697"/>
              <a:gd name="connsiteY9" fmla="*/ 783525 h 1173640"/>
              <a:gd name="connsiteX10" fmla="*/ 3016191 w 3024697"/>
              <a:gd name="connsiteY10" fmla="*/ 526852 h 1173640"/>
              <a:gd name="connsiteX11" fmla="*/ 2602305 w 3024697"/>
              <a:gd name="connsiteY11" fmla="*/ 645564 h 1173640"/>
              <a:gd name="connsiteX12" fmla="*/ 2499637 w 3024697"/>
              <a:gd name="connsiteY12" fmla="*/ 430436 h 1173640"/>
              <a:gd name="connsiteX13" fmla="*/ 2357905 w 3024697"/>
              <a:gd name="connsiteY13" fmla="*/ 800455 h 1173640"/>
              <a:gd name="connsiteX14" fmla="*/ 1556358 w 3024697"/>
              <a:gd name="connsiteY14" fmla="*/ 244507 h 1173640"/>
              <a:gd name="connsiteX15" fmla="*/ 1664980 w 3024697"/>
              <a:gd name="connsiteY15" fmla="*/ 153489 h 1173640"/>
              <a:gd name="connsiteX0" fmla="*/ 1664980 w 3024697"/>
              <a:gd name="connsiteY0" fmla="*/ 153489 h 1196377"/>
              <a:gd name="connsiteX1" fmla="*/ 1302894 w 3024697"/>
              <a:gd name="connsiteY1" fmla="*/ 116170 h 1196377"/>
              <a:gd name="connsiteX2" fmla="*/ 779741 w 3024697"/>
              <a:gd name="connsiteY2" fmla="*/ 20809 h 1196377"/>
              <a:gd name="connsiteX3" fmla="*/ 289040 w 3024697"/>
              <a:gd name="connsiteY3" fmla="*/ 478955 h 1196377"/>
              <a:gd name="connsiteX4" fmla="*/ 23923 w 3024697"/>
              <a:gd name="connsiteY4" fmla="*/ 655225 h 1196377"/>
              <a:gd name="connsiteX5" fmla="*/ 781532 w 3024697"/>
              <a:gd name="connsiteY5" fmla="*/ 866133 h 1196377"/>
              <a:gd name="connsiteX6" fmla="*/ 1291250 w 3024697"/>
              <a:gd name="connsiteY6" fmla="*/ 1171780 h 1196377"/>
              <a:gd name="connsiteX7" fmla="*/ 1034576 w 3024697"/>
              <a:gd name="connsiteY7" fmla="*/ 857356 h 1196377"/>
              <a:gd name="connsiteX8" fmla="*/ 2183706 w 3024697"/>
              <a:gd name="connsiteY8" fmla="*/ 1036653 h 1196377"/>
              <a:gd name="connsiteX9" fmla="*/ 2627971 w 3024697"/>
              <a:gd name="connsiteY9" fmla="*/ 783525 h 1196377"/>
              <a:gd name="connsiteX10" fmla="*/ 3016191 w 3024697"/>
              <a:gd name="connsiteY10" fmla="*/ 526852 h 1196377"/>
              <a:gd name="connsiteX11" fmla="*/ 2602305 w 3024697"/>
              <a:gd name="connsiteY11" fmla="*/ 645564 h 1196377"/>
              <a:gd name="connsiteX12" fmla="*/ 2499637 w 3024697"/>
              <a:gd name="connsiteY12" fmla="*/ 430436 h 1196377"/>
              <a:gd name="connsiteX13" fmla="*/ 2357905 w 3024697"/>
              <a:gd name="connsiteY13" fmla="*/ 800455 h 1196377"/>
              <a:gd name="connsiteX14" fmla="*/ 1556358 w 3024697"/>
              <a:gd name="connsiteY14" fmla="*/ 244507 h 1196377"/>
              <a:gd name="connsiteX15" fmla="*/ 1664980 w 3024697"/>
              <a:gd name="connsiteY15" fmla="*/ 153489 h 1196377"/>
              <a:gd name="connsiteX0" fmla="*/ 1664980 w 3024697"/>
              <a:gd name="connsiteY0" fmla="*/ 153489 h 1191055"/>
              <a:gd name="connsiteX1" fmla="*/ 1302894 w 3024697"/>
              <a:gd name="connsiteY1" fmla="*/ 116170 h 1191055"/>
              <a:gd name="connsiteX2" fmla="*/ 779741 w 3024697"/>
              <a:gd name="connsiteY2" fmla="*/ 20809 h 1191055"/>
              <a:gd name="connsiteX3" fmla="*/ 289040 w 3024697"/>
              <a:gd name="connsiteY3" fmla="*/ 478955 h 1191055"/>
              <a:gd name="connsiteX4" fmla="*/ 23923 w 3024697"/>
              <a:gd name="connsiteY4" fmla="*/ 655225 h 1191055"/>
              <a:gd name="connsiteX5" fmla="*/ 781532 w 3024697"/>
              <a:gd name="connsiteY5" fmla="*/ 866133 h 1191055"/>
              <a:gd name="connsiteX6" fmla="*/ 1291250 w 3024697"/>
              <a:gd name="connsiteY6" fmla="*/ 1171780 h 1191055"/>
              <a:gd name="connsiteX7" fmla="*/ 1034576 w 3024697"/>
              <a:gd name="connsiteY7" fmla="*/ 857356 h 1191055"/>
              <a:gd name="connsiteX8" fmla="*/ 2183706 w 3024697"/>
              <a:gd name="connsiteY8" fmla="*/ 1036653 h 1191055"/>
              <a:gd name="connsiteX9" fmla="*/ 2627971 w 3024697"/>
              <a:gd name="connsiteY9" fmla="*/ 783525 h 1191055"/>
              <a:gd name="connsiteX10" fmla="*/ 3016191 w 3024697"/>
              <a:gd name="connsiteY10" fmla="*/ 526852 h 1191055"/>
              <a:gd name="connsiteX11" fmla="*/ 2602305 w 3024697"/>
              <a:gd name="connsiteY11" fmla="*/ 645564 h 1191055"/>
              <a:gd name="connsiteX12" fmla="*/ 2499637 w 3024697"/>
              <a:gd name="connsiteY12" fmla="*/ 430436 h 1191055"/>
              <a:gd name="connsiteX13" fmla="*/ 2357905 w 3024697"/>
              <a:gd name="connsiteY13" fmla="*/ 800455 h 1191055"/>
              <a:gd name="connsiteX14" fmla="*/ 1556358 w 3024697"/>
              <a:gd name="connsiteY14" fmla="*/ 244507 h 1191055"/>
              <a:gd name="connsiteX15" fmla="*/ 1664980 w 3024697"/>
              <a:gd name="connsiteY15" fmla="*/ 153489 h 1191055"/>
              <a:gd name="connsiteX0" fmla="*/ 1664980 w 3024697"/>
              <a:gd name="connsiteY0" fmla="*/ 153489 h 1171847"/>
              <a:gd name="connsiteX1" fmla="*/ 1302894 w 3024697"/>
              <a:gd name="connsiteY1" fmla="*/ 116170 h 1171847"/>
              <a:gd name="connsiteX2" fmla="*/ 779741 w 3024697"/>
              <a:gd name="connsiteY2" fmla="*/ 20809 h 1171847"/>
              <a:gd name="connsiteX3" fmla="*/ 289040 w 3024697"/>
              <a:gd name="connsiteY3" fmla="*/ 478955 h 1171847"/>
              <a:gd name="connsiteX4" fmla="*/ 23923 w 3024697"/>
              <a:gd name="connsiteY4" fmla="*/ 655225 h 1171847"/>
              <a:gd name="connsiteX5" fmla="*/ 743031 w 3024697"/>
              <a:gd name="connsiteY5" fmla="*/ 830840 h 1171847"/>
              <a:gd name="connsiteX6" fmla="*/ 1291250 w 3024697"/>
              <a:gd name="connsiteY6" fmla="*/ 1171780 h 1171847"/>
              <a:gd name="connsiteX7" fmla="*/ 1034576 w 3024697"/>
              <a:gd name="connsiteY7" fmla="*/ 857356 h 1171847"/>
              <a:gd name="connsiteX8" fmla="*/ 2183706 w 3024697"/>
              <a:gd name="connsiteY8" fmla="*/ 1036653 h 1171847"/>
              <a:gd name="connsiteX9" fmla="*/ 2627971 w 3024697"/>
              <a:gd name="connsiteY9" fmla="*/ 783525 h 1171847"/>
              <a:gd name="connsiteX10" fmla="*/ 3016191 w 3024697"/>
              <a:gd name="connsiteY10" fmla="*/ 526852 h 1171847"/>
              <a:gd name="connsiteX11" fmla="*/ 2602305 w 3024697"/>
              <a:gd name="connsiteY11" fmla="*/ 645564 h 1171847"/>
              <a:gd name="connsiteX12" fmla="*/ 2499637 w 3024697"/>
              <a:gd name="connsiteY12" fmla="*/ 430436 h 1171847"/>
              <a:gd name="connsiteX13" fmla="*/ 2357905 w 3024697"/>
              <a:gd name="connsiteY13" fmla="*/ 800455 h 1171847"/>
              <a:gd name="connsiteX14" fmla="*/ 1556358 w 3024697"/>
              <a:gd name="connsiteY14" fmla="*/ 244507 h 1171847"/>
              <a:gd name="connsiteX15" fmla="*/ 1664980 w 3024697"/>
              <a:gd name="connsiteY15" fmla="*/ 153489 h 1171847"/>
              <a:gd name="connsiteX0" fmla="*/ 1664980 w 3024697"/>
              <a:gd name="connsiteY0" fmla="*/ 153489 h 1171847"/>
              <a:gd name="connsiteX1" fmla="*/ 1302894 w 3024697"/>
              <a:gd name="connsiteY1" fmla="*/ 116170 h 1171847"/>
              <a:gd name="connsiteX2" fmla="*/ 779741 w 3024697"/>
              <a:gd name="connsiteY2" fmla="*/ 20809 h 1171847"/>
              <a:gd name="connsiteX3" fmla="*/ 289040 w 3024697"/>
              <a:gd name="connsiteY3" fmla="*/ 478955 h 1171847"/>
              <a:gd name="connsiteX4" fmla="*/ 23923 w 3024697"/>
              <a:gd name="connsiteY4" fmla="*/ 655225 h 1171847"/>
              <a:gd name="connsiteX5" fmla="*/ 743031 w 3024697"/>
              <a:gd name="connsiteY5" fmla="*/ 830840 h 1171847"/>
              <a:gd name="connsiteX6" fmla="*/ 1291250 w 3024697"/>
              <a:gd name="connsiteY6" fmla="*/ 1171780 h 1171847"/>
              <a:gd name="connsiteX7" fmla="*/ 1034576 w 3024697"/>
              <a:gd name="connsiteY7" fmla="*/ 857356 h 1171847"/>
              <a:gd name="connsiteX8" fmla="*/ 2183706 w 3024697"/>
              <a:gd name="connsiteY8" fmla="*/ 1036653 h 1171847"/>
              <a:gd name="connsiteX9" fmla="*/ 2627971 w 3024697"/>
              <a:gd name="connsiteY9" fmla="*/ 783525 h 1171847"/>
              <a:gd name="connsiteX10" fmla="*/ 3016191 w 3024697"/>
              <a:gd name="connsiteY10" fmla="*/ 526852 h 1171847"/>
              <a:gd name="connsiteX11" fmla="*/ 2602305 w 3024697"/>
              <a:gd name="connsiteY11" fmla="*/ 645564 h 1171847"/>
              <a:gd name="connsiteX12" fmla="*/ 2499637 w 3024697"/>
              <a:gd name="connsiteY12" fmla="*/ 430436 h 1171847"/>
              <a:gd name="connsiteX13" fmla="*/ 2357905 w 3024697"/>
              <a:gd name="connsiteY13" fmla="*/ 800455 h 1171847"/>
              <a:gd name="connsiteX14" fmla="*/ 1556358 w 3024697"/>
              <a:gd name="connsiteY14" fmla="*/ 244507 h 1171847"/>
              <a:gd name="connsiteX15" fmla="*/ 1664980 w 3024697"/>
              <a:gd name="connsiteY15" fmla="*/ 153489 h 1171847"/>
              <a:gd name="connsiteX0" fmla="*/ 1664980 w 3024697"/>
              <a:gd name="connsiteY0" fmla="*/ 153489 h 1066031"/>
              <a:gd name="connsiteX1" fmla="*/ 1302894 w 3024697"/>
              <a:gd name="connsiteY1" fmla="*/ 116170 h 1066031"/>
              <a:gd name="connsiteX2" fmla="*/ 779741 w 3024697"/>
              <a:gd name="connsiteY2" fmla="*/ 20809 h 1066031"/>
              <a:gd name="connsiteX3" fmla="*/ 289040 w 3024697"/>
              <a:gd name="connsiteY3" fmla="*/ 478955 h 1066031"/>
              <a:gd name="connsiteX4" fmla="*/ 23923 w 3024697"/>
              <a:gd name="connsiteY4" fmla="*/ 655225 h 1066031"/>
              <a:gd name="connsiteX5" fmla="*/ 743031 w 3024697"/>
              <a:gd name="connsiteY5" fmla="*/ 830840 h 1066031"/>
              <a:gd name="connsiteX6" fmla="*/ 1156496 w 3024697"/>
              <a:gd name="connsiteY6" fmla="*/ 1065902 h 1066031"/>
              <a:gd name="connsiteX7" fmla="*/ 1034576 w 3024697"/>
              <a:gd name="connsiteY7" fmla="*/ 857356 h 1066031"/>
              <a:gd name="connsiteX8" fmla="*/ 2183706 w 3024697"/>
              <a:gd name="connsiteY8" fmla="*/ 1036653 h 1066031"/>
              <a:gd name="connsiteX9" fmla="*/ 2627971 w 3024697"/>
              <a:gd name="connsiteY9" fmla="*/ 783525 h 1066031"/>
              <a:gd name="connsiteX10" fmla="*/ 3016191 w 3024697"/>
              <a:gd name="connsiteY10" fmla="*/ 526852 h 1066031"/>
              <a:gd name="connsiteX11" fmla="*/ 2602305 w 3024697"/>
              <a:gd name="connsiteY11" fmla="*/ 645564 h 1066031"/>
              <a:gd name="connsiteX12" fmla="*/ 2499637 w 3024697"/>
              <a:gd name="connsiteY12" fmla="*/ 430436 h 1066031"/>
              <a:gd name="connsiteX13" fmla="*/ 2357905 w 3024697"/>
              <a:gd name="connsiteY13" fmla="*/ 800455 h 1066031"/>
              <a:gd name="connsiteX14" fmla="*/ 1556358 w 3024697"/>
              <a:gd name="connsiteY14" fmla="*/ 244507 h 1066031"/>
              <a:gd name="connsiteX15" fmla="*/ 1664980 w 3024697"/>
              <a:gd name="connsiteY15" fmla="*/ 153489 h 1066031"/>
              <a:gd name="connsiteX0" fmla="*/ 1664980 w 3024697"/>
              <a:gd name="connsiteY0" fmla="*/ 69462 h 982004"/>
              <a:gd name="connsiteX1" fmla="*/ 1302894 w 3024697"/>
              <a:gd name="connsiteY1" fmla="*/ 32143 h 982004"/>
              <a:gd name="connsiteX2" fmla="*/ 500608 w 3024697"/>
              <a:gd name="connsiteY2" fmla="*/ 84369 h 982004"/>
              <a:gd name="connsiteX3" fmla="*/ 289040 w 3024697"/>
              <a:gd name="connsiteY3" fmla="*/ 394928 h 982004"/>
              <a:gd name="connsiteX4" fmla="*/ 23923 w 3024697"/>
              <a:gd name="connsiteY4" fmla="*/ 571198 h 982004"/>
              <a:gd name="connsiteX5" fmla="*/ 743031 w 3024697"/>
              <a:gd name="connsiteY5" fmla="*/ 746813 h 982004"/>
              <a:gd name="connsiteX6" fmla="*/ 1156496 w 3024697"/>
              <a:gd name="connsiteY6" fmla="*/ 981875 h 982004"/>
              <a:gd name="connsiteX7" fmla="*/ 1034576 w 3024697"/>
              <a:gd name="connsiteY7" fmla="*/ 773329 h 982004"/>
              <a:gd name="connsiteX8" fmla="*/ 2183706 w 3024697"/>
              <a:gd name="connsiteY8" fmla="*/ 952626 h 982004"/>
              <a:gd name="connsiteX9" fmla="*/ 2627971 w 3024697"/>
              <a:gd name="connsiteY9" fmla="*/ 699498 h 982004"/>
              <a:gd name="connsiteX10" fmla="*/ 3016191 w 3024697"/>
              <a:gd name="connsiteY10" fmla="*/ 442825 h 982004"/>
              <a:gd name="connsiteX11" fmla="*/ 2602305 w 3024697"/>
              <a:gd name="connsiteY11" fmla="*/ 561537 h 982004"/>
              <a:gd name="connsiteX12" fmla="*/ 2499637 w 3024697"/>
              <a:gd name="connsiteY12" fmla="*/ 346409 h 982004"/>
              <a:gd name="connsiteX13" fmla="*/ 2357905 w 3024697"/>
              <a:gd name="connsiteY13" fmla="*/ 716428 h 982004"/>
              <a:gd name="connsiteX14" fmla="*/ 1556358 w 3024697"/>
              <a:gd name="connsiteY14" fmla="*/ 160480 h 982004"/>
              <a:gd name="connsiteX15" fmla="*/ 1664980 w 3024697"/>
              <a:gd name="connsiteY15" fmla="*/ 69462 h 982004"/>
              <a:gd name="connsiteX0" fmla="*/ 1664980 w 3024697"/>
              <a:gd name="connsiteY0" fmla="*/ 69462 h 982004"/>
              <a:gd name="connsiteX1" fmla="*/ 1302894 w 3024697"/>
              <a:gd name="connsiteY1" fmla="*/ 32143 h 982004"/>
              <a:gd name="connsiteX2" fmla="*/ 500608 w 3024697"/>
              <a:gd name="connsiteY2" fmla="*/ 84369 h 982004"/>
              <a:gd name="connsiteX3" fmla="*/ 289040 w 3024697"/>
              <a:gd name="connsiteY3" fmla="*/ 394928 h 982004"/>
              <a:gd name="connsiteX4" fmla="*/ 23923 w 3024697"/>
              <a:gd name="connsiteY4" fmla="*/ 571198 h 982004"/>
              <a:gd name="connsiteX5" fmla="*/ 743031 w 3024697"/>
              <a:gd name="connsiteY5" fmla="*/ 746813 h 982004"/>
              <a:gd name="connsiteX6" fmla="*/ 1156496 w 3024697"/>
              <a:gd name="connsiteY6" fmla="*/ 981875 h 982004"/>
              <a:gd name="connsiteX7" fmla="*/ 1034576 w 3024697"/>
              <a:gd name="connsiteY7" fmla="*/ 773329 h 982004"/>
              <a:gd name="connsiteX8" fmla="*/ 2183706 w 3024697"/>
              <a:gd name="connsiteY8" fmla="*/ 878833 h 982004"/>
              <a:gd name="connsiteX9" fmla="*/ 2627971 w 3024697"/>
              <a:gd name="connsiteY9" fmla="*/ 699498 h 982004"/>
              <a:gd name="connsiteX10" fmla="*/ 3016191 w 3024697"/>
              <a:gd name="connsiteY10" fmla="*/ 442825 h 982004"/>
              <a:gd name="connsiteX11" fmla="*/ 2602305 w 3024697"/>
              <a:gd name="connsiteY11" fmla="*/ 561537 h 982004"/>
              <a:gd name="connsiteX12" fmla="*/ 2499637 w 3024697"/>
              <a:gd name="connsiteY12" fmla="*/ 346409 h 982004"/>
              <a:gd name="connsiteX13" fmla="*/ 2357905 w 3024697"/>
              <a:gd name="connsiteY13" fmla="*/ 716428 h 982004"/>
              <a:gd name="connsiteX14" fmla="*/ 1556358 w 3024697"/>
              <a:gd name="connsiteY14" fmla="*/ 160480 h 982004"/>
              <a:gd name="connsiteX15" fmla="*/ 1664980 w 3024697"/>
              <a:gd name="connsiteY15" fmla="*/ 69462 h 982004"/>
              <a:gd name="connsiteX0" fmla="*/ 1642521 w 3024697"/>
              <a:gd name="connsiteY0" fmla="*/ 32030 h 999115"/>
              <a:gd name="connsiteX1" fmla="*/ 1302894 w 3024697"/>
              <a:gd name="connsiteY1" fmla="*/ 49254 h 999115"/>
              <a:gd name="connsiteX2" fmla="*/ 500608 w 3024697"/>
              <a:gd name="connsiteY2" fmla="*/ 101480 h 999115"/>
              <a:gd name="connsiteX3" fmla="*/ 289040 w 3024697"/>
              <a:gd name="connsiteY3" fmla="*/ 412039 h 999115"/>
              <a:gd name="connsiteX4" fmla="*/ 23923 w 3024697"/>
              <a:gd name="connsiteY4" fmla="*/ 588309 h 999115"/>
              <a:gd name="connsiteX5" fmla="*/ 743031 w 3024697"/>
              <a:gd name="connsiteY5" fmla="*/ 763924 h 999115"/>
              <a:gd name="connsiteX6" fmla="*/ 1156496 w 3024697"/>
              <a:gd name="connsiteY6" fmla="*/ 998986 h 999115"/>
              <a:gd name="connsiteX7" fmla="*/ 1034576 w 3024697"/>
              <a:gd name="connsiteY7" fmla="*/ 790440 h 999115"/>
              <a:gd name="connsiteX8" fmla="*/ 2183706 w 3024697"/>
              <a:gd name="connsiteY8" fmla="*/ 895944 h 999115"/>
              <a:gd name="connsiteX9" fmla="*/ 2627971 w 3024697"/>
              <a:gd name="connsiteY9" fmla="*/ 716609 h 999115"/>
              <a:gd name="connsiteX10" fmla="*/ 3016191 w 3024697"/>
              <a:gd name="connsiteY10" fmla="*/ 459936 h 999115"/>
              <a:gd name="connsiteX11" fmla="*/ 2602305 w 3024697"/>
              <a:gd name="connsiteY11" fmla="*/ 578648 h 999115"/>
              <a:gd name="connsiteX12" fmla="*/ 2499637 w 3024697"/>
              <a:gd name="connsiteY12" fmla="*/ 363520 h 999115"/>
              <a:gd name="connsiteX13" fmla="*/ 2357905 w 3024697"/>
              <a:gd name="connsiteY13" fmla="*/ 733539 h 999115"/>
              <a:gd name="connsiteX14" fmla="*/ 1556358 w 3024697"/>
              <a:gd name="connsiteY14" fmla="*/ 177591 h 999115"/>
              <a:gd name="connsiteX15" fmla="*/ 1642521 w 3024697"/>
              <a:gd name="connsiteY15" fmla="*/ 32030 h 999115"/>
              <a:gd name="connsiteX0" fmla="*/ 1642521 w 3024697"/>
              <a:gd name="connsiteY0" fmla="*/ 14919 h 982004"/>
              <a:gd name="connsiteX1" fmla="*/ 1302894 w 3024697"/>
              <a:gd name="connsiteY1" fmla="*/ 32143 h 982004"/>
              <a:gd name="connsiteX2" fmla="*/ 500608 w 3024697"/>
              <a:gd name="connsiteY2" fmla="*/ 84369 h 982004"/>
              <a:gd name="connsiteX3" fmla="*/ 289040 w 3024697"/>
              <a:gd name="connsiteY3" fmla="*/ 394928 h 982004"/>
              <a:gd name="connsiteX4" fmla="*/ 23923 w 3024697"/>
              <a:gd name="connsiteY4" fmla="*/ 571198 h 982004"/>
              <a:gd name="connsiteX5" fmla="*/ 743031 w 3024697"/>
              <a:gd name="connsiteY5" fmla="*/ 746813 h 982004"/>
              <a:gd name="connsiteX6" fmla="*/ 1156496 w 3024697"/>
              <a:gd name="connsiteY6" fmla="*/ 981875 h 982004"/>
              <a:gd name="connsiteX7" fmla="*/ 1034576 w 3024697"/>
              <a:gd name="connsiteY7" fmla="*/ 773329 h 982004"/>
              <a:gd name="connsiteX8" fmla="*/ 2183706 w 3024697"/>
              <a:gd name="connsiteY8" fmla="*/ 878833 h 982004"/>
              <a:gd name="connsiteX9" fmla="*/ 2627971 w 3024697"/>
              <a:gd name="connsiteY9" fmla="*/ 699498 h 982004"/>
              <a:gd name="connsiteX10" fmla="*/ 3016191 w 3024697"/>
              <a:gd name="connsiteY10" fmla="*/ 442825 h 982004"/>
              <a:gd name="connsiteX11" fmla="*/ 2602305 w 3024697"/>
              <a:gd name="connsiteY11" fmla="*/ 561537 h 982004"/>
              <a:gd name="connsiteX12" fmla="*/ 2499637 w 3024697"/>
              <a:gd name="connsiteY12" fmla="*/ 346409 h 982004"/>
              <a:gd name="connsiteX13" fmla="*/ 2357905 w 3024697"/>
              <a:gd name="connsiteY13" fmla="*/ 716428 h 982004"/>
              <a:gd name="connsiteX14" fmla="*/ 1556358 w 3024697"/>
              <a:gd name="connsiteY14" fmla="*/ 160480 h 982004"/>
              <a:gd name="connsiteX15" fmla="*/ 1642521 w 3024697"/>
              <a:gd name="connsiteY15" fmla="*/ 14919 h 982004"/>
              <a:gd name="connsiteX0" fmla="*/ 1642521 w 3024697"/>
              <a:gd name="connsiteY0" fmla="*/ 14919 h 982004"/>
              <a:gd name="connsiteX1" fmla="*/ 1302894 w 3024697"/>
              <a:gd name="connsiteY1" fmla="*/ 32143 h 982004"/>
              <a:gd name="connsiteX2" fmla="*/ 500608 w 3024697"/>
              <a:gd name="connsiteY2" fmla="*/ 84369 h 982004"/>
              <a:gd name="connsiteX3" fmla="*/ 289040 w 3024697"/>
              <a:gd name="connsiteY3" fmla="*/ 394928 h 982004"/>
              <a:gd name="connsiteX4" fmla="*/ 23923 w 3024697"/>
              <a:gd name="connsiteY4" fmla="*/ 571198 h 982004"/>
              <a:gd name="connsiteX5" fmla="*/ 743031 w 3024697"/>
              <a:gd name="connsiteY5" fmla="*/ 746813 h 982004"/>
              <a:gd name="connsiteX6" fmla="*/ 1156496 w 3024697"/>
              <a:gd name="connsiteY6" fmla="*/ 981875 h 982004"/>
              <a:gd name="connsiteX7" fmla="*/ 1034576 w 3024697"/>
              <a:gd name="connsiteY7" fmla="*/ 773329 h 982004"/>
              <a:gd name="connsiteX8" fmla="*/ 2183706 w 3024697"/>
              <a:gd name="connsiteY8" fmla="*/ 878833 h 982004"/>
              <a:gd name="connsiteX9" fmla="*/ 2627971 w 3024697"/>
              <a:gd name="connsiteY9" fmla="*/ 699498 h 982004"/>
              <a:gd name="connsiteX10" fmla="*/ 3016191 w 3024697"/>
              <a:gd name="connsiteY10" fmla="*/ 442825 h 982004"/>
              <a:gd name="connsiteX11" fmla="*/ 2602305 w 3024697"/>
              <a:gd name="connsiteY11" fmla="*/ 561537 h 982004"/>
              <a:gd name="connsiteX12" fmla="*/ 2499637 w 3024697"/>
              <a:gd name="connsiteY12" fmla="*/ 346409 h 982004"/>
              <a:gd name="connsiteX13" fmla="*/ 2357905 w 3024697"/>
              <a:gd name="connsiteY13" fmla="*/ 716428 h 982004"/>
              <a:gd name="connsiteX14" fmla="*/ 1556358 w 3024697"/>
              <a:gd name="connsiteY14" fmla="*/ 160480 h 982004"/>
              <a:gd name="connsiteX15" fmla="*/ 1642521 w 3024697"/>
              <a:gd name="connsiteY15" fmla="*/ 14919 h 982004"/>
              <a:gd name="connsiteX0" fmla="*/ 1642521 w 3024697"/>
              <a:gd name="connsiteY0" fmla="*/ 12374 h 979459"/>
              <a:gd name="connsiteX1" fmla="*/ 1299686 w 3024697"/>
              <a:gd name="connsiteY1" fmla="*/ 32806 h 979459"/>
              <a:gd name="connsiteX2" fmla="*/ 500608 w 3024697"/>
              <a:gd name="connsiteY2" fmla="*/ 81824 h 979459"/>
              <a:gd name="connsiteX3" fmla="*/ 289040 w 3024697"/>
              <a:gd name="connsiteY3" fmla="*/ 392383 h 979459"/>
              <a:gd name="connsiteX4" fmla="*/ 23923 w 3024697"/>
              <a:gd name="connsiteY4" fmla="*/ 568653 h 979459"/>
              <a:gd name="connsiteX5" fmla="*/ 743031 w 3024697"/>
              <a:gd name="connsiteY5" fmla="*/ 744268 h 979459"/>
              <a:gd name="connsiteX6" fmla="*/ 1156496 w 3024697"/>
              <a:gd name="connsiteY6" fmla="*/ 979330 h 979459"/>
              <a:gd name="connsiteX7" fmla="*/ 1034576 w 3024697"/>
              <a:gd name="connsiteY7" fmla="*/ 770784 h 979459"/>
              <a:gd name="connsiteX8" fmla="*/ 2183706 w 3024697"/>
              <a:gd name="connsiteY8" fmla="*/ 876288 h 979459"/>
              <a:gd name="connsiteX9" fmla="*/ 2627971 w 3024697"/>
              <a:gd name="connsiteY9" fmla="*/ 696953 h 979459"/>
              <a:gd name="connsiteX10" fmla="*/ 3016191 w 3024697"/>
              <a:gd name="connsiteY10" fmla="*/ 440280 h 979459"/>
              <a:gd name="connsiteX11" fmla="*/ 2602305 w 3024697"/>
              <a:gd name="connsiteY11" fmla="*/ 558992 h 979459"/>
              <a:gd name="connsiteX12" fmla="*/ 2499637 w 3024697"/>
              <a:gd name="connsiteY12" fmla="*/ 343864 h 979459"/>
              <a:gd name="connsiteX13" fmla="*/ 2357905 w 3024697"/>
              <a:gd name="connsiteY13" fmla="*/ 713883 h 979459"/>
              <a:gd name="connsiteX14" fmla="*/ 1556358 w 3024697"/>
              <a:gd name="connsiteY14" fmla="*/ 157935 h 979459"/>
              <a:gd name="connsiteX15" fmla="*/ 1642521 w 3024697"/>
              <a:gd name="connsiteY15" fmla="*/ 12374 h 979459"/>
              <a:gd name="connsiteX0" fmla="*/ 1642521 w 3024697"/>
              <a:gd name="connsiteY0" fmla="*/ 15032 h 982117"/>
              <a:gd name="connsiteX1" fmla="*/ 1299686 w 3024697"/>
              <a:gd name="connsiteY1" fmla="*/ 35464 h 982117"/>
              <a:gd name="connsiteX2" fmla="*/ 500608 w 3024697"/>
              <a:gd name="connsiteY2" fmla="*/ 84482 h 982117"/>
              <a:gd name="connsiteX3" fmla="*/ 289040 w 3024697"/>
              <a:gd name="connsiteY3" fmla="*/ 395041 h 982117"/>
              <a:gd name="connsiteX4" fmla="*/ 23923 w 3024697"/>
              <a:gd name="connsiteY4" fmla="*/ 571311 h 982117"/>
              <a:gd name="connsiteX5" fmla="*/ 743031 w 3024697"/>
              <a:gd name="connsiteY5" fmla="*/ 746926 h 982117"/>
              <a:gd name="connsiteX6" fmla="*/ 1156496 w 3024697"/>
              <a:gd name="connsiteY6" fmla="*/ 981988 h 982117"/>
              <a:gd name="connsiteX7" fmla="*/ 1034576 w 3024697"/>
              <a:gd name="connsiteY7" fmla="*/ 773442 h 982117"/>
              <a:gd name="connsiteX8" fmla="*/ 2183706 w 3024697"/>
              <a:gd name="connsiteY8" fmla="*/ 878946 h 982117"/>
              <a:gd name="connsiteX9" fmla="*/ 2627971 w 3024697"/>
              <a:gd name="connsiteY9" fmla="*/ 699611 h 982117"/>
              <a:gd name="connsiteX10" fmla="*/ 3016191 w 3024697"/>
              <a:gd name="connsiteY10" fmla="*/ 442938 h 982117"/>
              <a:gd name="connsiteX11" fmla="*/ 2602305 w 3024697"/>
              <a:gd name="connsiteY11" fmla="*/ 561650 h 982117"/>
              <a:gd name="connsiteX12" fmla="*/ 2499637 w 3024697"/>
              <a:gd name="connsiteY12" fmla="*/ 346522 h 982117"/>
              <a:gd name="connsiteX13" fmla="*/ 2357905 w 3024697"/>
              <a:gd name="connsiteY13" fmla="*/ 716541 h 982117"/>
              <a:gd name="connsiteX14" fmla="*/ 1556358 w 3024697"/>
              <a:gd name="connsiteY14" fmla="*/ 160593 h 982117"/>
              <a:gd name="connsiteX15" fmla="*/ 1642521 w 3024697"/>
              <a:gd name="connsiteY15" fmla="*/ 15032 h 982117"/>
              <a:gd name="connsiteX0" fmla="*/ 1626479 w 3024697"/>
              <a:gd name="connsiteY0" fmla="*/ 1619 h 997579"/>
              <a:gd name="connsiteX1" fmla="*/ 1299686 w 3024697"/>
              <a:gd name="connsiteY1" fmla="*/ 50926 h 997579"/>
              <a:gd name="connsiteX2" fmla="*/ 500608 w 3024697"/>
              <a:gd name="connsiteY2" fmla="*/ 99944 h 997579"/>
              <a:gd name="connsiteX3" fmla="*/ 289040 w 3024697"/>
              <a:gd name="connsiteY3" fmla="*/ 410503 h 997579"/>
              <a:gd name="connsiteX4" fmla="*/ 23923 w 3024697"/>
              <a:gd name="connsiteY4" fmla="*/ 586773 h 997579"/>
              <a:gd name="connsiteX5" fmla="*/ 743031 w 3024697"/>
              <a:gd name="connsiteY5" fmla="*/ 762388 h 997579"/>
              <a:gd name="connsiteX6" fmla="*/ 1156496 w 3024697"/>
              <a:gd name="connsiteY6" fmla="*/ 997450 h 997579"/>
              <a:gd name="connsiteX7" fmla="*/ 1034576 w 3024697"/>
              <a:gd name="connsiteY7" fmla="*/ 788904 h 997579"/>
              <a:gd name="connsiteX8" fmla="*/ 2183706 w 3024697"/>
              <a:gd name="connsiteY8" fmla="*/ 894408 h 997579"/>
              <a:gd name="connsiteX9" fmla="*/ 2627971 w 3024697"/>
              <a:gd name="connsiteY9" fmla="*/ 715073 h 997579"/>
              <a:gd name="connsiteX10" fmla="*/ 3016191 w 3024697"/>
              <a:gd name="connsiteY10" fmla="*/ 458400 h 997579"/>
              <a:gd name="connsiteX11" fmla="*/ 2602305 w 3024697"/>
              <a:gd name="connsiteY11" fmla="*/ 577112 h 997579"/>
              <a:gd name="connsiteX12" fmla="*/ 2499637 w 3024697"/>
              <a:gd name="connsiteY12" fmla="*/ 361984 h 997579"/>
              <a:gd name="connsiteX13" fmla="*/ 2357905 w 3024697"/>
              <a:gd name="connsiteY13" fmla="*/ 732003 h 997579"/>
              <a:gd name="connsiteX14" fmla="*/ 1556358 w 3024697"/>
              <a:gd name="connsiteY14" fmla="*/ 176055 h 997579"/>
              <a:gd name="connsiteX15" fmla="*/ 1626479 w 3024697"/>
              <a:gd name="connsiteY15" fmla="*/ 1619 h 997579"/>
              <a:gd name="connsiteX0" fmla="*/ 1626479 w 3024697"/>
              <a:gd name="connsiteY0" fmla="*/ 1619 h 997579"/>
              <a:gd name="connsiteX1" fmla="*/ 1299686 w 3024697"/>
              <a:gd name="connsiteY1" fmla="*/ 50926 h 997579"/>
              <a:gd name="connsiteX2" fmla="*/ 500608 w 3024697"/>
              <a:gd name="connsiteY2" fmla="*/ 99944 h 997579"/>
              <a:gd name="connsiteX3" fmla="*/ 289040 w 3024697"/>
              <a:gd name="connsiteY3" fmla="*/ 410503 h 997579"/>
              <a:gd name="connsiteX4" fmla="*/ 23923 w 3024697"/>
              <a:gd name="connsiteY4" fmla="*/ 586773 h 997579"/>
              <a:gd name="connsiteX5" fmla="*/ 743031 w 3024697"/>
              <a:gd name="connsiteY5" fmla="*/ 762388 h 997579"/>
              <a:gd name="connsiteX6" fmla="*/ 1156496 w 3024697"/>
              <a:gd name="connsiteY6" fmla="*/ 997450 h 997579"/>
              <a:gd name="connsiteX7" fmla="*/ 1034576 w 3024697"/>
              <a:gd name="connsiteY7" fmla="*/ 788904 h 997579"/>
              <a:gd name="connsiteX8" fmla="*/ 2183706 w 3024697"/>
              <a:gd name="connsiteY8" fmla="*/ 894408 h 997579"/>
              <a:gd name="connsiteX9" fmla="*/ 2627971 w 3024697"/>
              <a:gd name="connsiteY9" fmla="*/ 715073 h 997579"/>
              <a:gd name="connsiteX10" fmla="*/ 3016191 w 3024697"/>
              <a:gd name="connsiteY10" fmla="*/ 458400 h 997579"/>
              <a:gd name="connsiteX11" fmla="*/ 2602305 w 3024697"/>
              <a:gd name="connsiteY11" fmla="*/ 577112 h 997579"/>
              <a:gd name="connsiteX12" fmla="*/ 2499637 w 3024697"/>
              <a:gd name="connsiteY12" fmla="*/ 361984 h 997579"/>
              <a:gd name="connsiteX13" fmla="*/ 2357905 w 3024697"/>
              <a:gd name="connsiteY13" fmla="*/ 732003 h 997579"/>
              <a:gd name="connsiteX14" fmla="*/ 1521065 w 3024697"/>
              <a:gd name="connsiteY14" fmla="*/ 134345 h 997579"/>
              <a:gd name="connsiteX15" fmla="*/ 1626479 w 3024697"/>
              <a:gd name="connsiteY15" fmla="*/ 1619 h 997579"/>
              <a:gd name="connsiteX0" fmla="*/ 1626479 w 3024697"/>
              <a:gd name="connsiteY0" fmla="*/ 1619 h 997579"/>
              <a:gd name="connsiteX1" fmla="*/ 1299686 w 3024697"/>
              <a:gd name="connsiteY1" fmla="*/ 50926 h 997579"/>
              <a:gd name="connsiteX2" fmla="*/ 500608 w 3024697"/>
              <a:gd name="connsiteY2" fmla="*/ 99944 h 997579"/>
              <a:gd name="connsiteX3" fmla="*/ 289040 w 3024697"/>
              <a:gd name="connsiteY3" fmla="*/ 410503 h 997579"/>
              <a:gd name="connsiteX4" fmla="*/ 23923 w 3024697"/>
              <a:gd name="connsiteY4" fmla="*/ 586773 h 997579"/>
              <a:gd name="connsiteX5" fmla="*/ 743031 w 3024697"/>
              <a:gd name="connsiteY5" fmla="*/ 762388 h 997579"/>
              <a:gd name="connsiteX6" fmla="*/ 1156496 w 3024697"/>
              <a:gd name="connsiteY6" fmla="*/ 997450 h 997579"/>
              <a:gd name="connsiteX7" fmla="*/ 1034576 w 3024697"/>
              <a:gd name="connsiteY7" fmla="*/ 788904 h 997579"/>
              <a:gd name="connsiteX8" fmla="*/ 2183706 w 3024697"/>
              <a:gd name="connsiteY8" fmla="*/ 894408 h 997579"/>
              <a:gd name="connsiteX9" fmla="*/ 2627971 w 3024697"/>
              <a:gd name="connsiteY9" fmla="*/ 715073 h 997579"/>
              <a:gd name="connsiteX10" fmla="*/ 3016191 w 3024697"/>
              <a:gd name="connsiteY10" fmla="*/ 458400 h 997579"/>
              <a:gd name="connsiteX11" fmla="*/ 2602305 w 3024697"/>
              <a:gd name="connsiteY11" fmla="*/ 577112 h 997579"/>
              <a:gd name="connsiteX12" fmla="*/ 2499637 w 3024697"/>
              <a:gd name="connsiteY12" fmla="*/ 361984 h 997579"/>
              <a:gd name="connsiteX13" fmla="*/ 2357905 w 3024697"/>
              <a:gd name="connsiteY13" fmla="*/ 732003 h 997579"/>
              <a:gd name="connsiteX14" fmla="*/ 1521065 w 3024697"/>
              <a:gd name="connsiteY14" fmla="*/ 134345 h 997579"/>
              <a:gd name="connsiteX15" fmla="*/ 1626479 w 3024697"/>
              <a:gd name="connsiteY15" fmla="*/ 1619 h 997579"/>
              <a:gd name="connsiteX0" fmla="*/ 1514184 w 3024697"/>
              <a:gd name="connsiteY0" fmla="*/ 1619 h 997579"/>
              <a:gd name="connsiteX1" fmla="*/ 1299686 w 3024697"/>
              <a:gd name="connsiteY1" fmla="*/ 50926 h 997579"/>
              <a:gd name="connsiteX2" fmla="*/ 500608 w 3024697"/>
              <a:gd name="connsiteY2" fmla="*/ 99944 h 997579"/>
              <a:gd name="connsiteX3" fmla="*/ 289040 w 3024697"/>
              <a:gd name="connsiteY3" fmla="*/ 410503 h 997579"/>
              <a:gd name="connsiteX4" fmla="*/ 23923 w 3024697"/>
              <a:gd name="connsiteY4" fmla="*/ 586773 h 997579"/>
              <a:gd name="connsiteX5" fmla="*/ 743031 w 3024697"/>
              <a:gd name="connsiteY5" fmla="*/ 762388 h 997579"/>
              <a:gd name="connsiteX6" fmla="*/ 1156496 w 3024697"/>
              <a:gd name="connsiteY6" fmla="*/ 997450 h 997579"/>
              <a:gd name="connsiteX7" fmla="*/ 1034576 w 3024697"/>
              <a:gd name="connsiteY7" fmla="*/ 788904 h 997579"/>
              <a:gd name="connsiteX8" fmla="*/ 2183706 w 3024697"/>
              <a:gd name="connsiteY8" fmla="*/ 894408 h 997579"/>
              <a:gd name="connsiteX9" fmla="*/ 2627971 w 3024697"/>
              <a:gd name="connsiteY9" fmla="*/ 715073 h 997579"/>
              <a:gd name="connsiteX10" fmla="*/ 3016191 w 3024697"/>
              <a:gd name="connsiteY10" fmla="*/ 458400 h 997579"/>
              <a:gd name="connsiteX11" fmla="*/ 2602305 w 3024697"/>
              <a:gd name="connsiteY11" fmla="*/ 577112 h 997579"/>
              <a:gd name="connsiteX12" fmla="*/ 2499637 w 3024697"/>
              <a:gd name="connsiteY12" fmla="*/ 361984 h 997579"/>
              <a:gd name="connsiteX13" fmla="*/ 2357905 w 3024697"/>
              <a:gd name="connsiteY13" fmla="*/ 732003 h 997579"/>
              <a:gd name="connsiteX14" fmla="*/ 1521065 w 3024697"/>
              <a:gd name="connsiteY14" fmla="*/ 134345 h 997579"/>
              <a:gd name="connsiteX15" fmla="*/ 1514184 w 3024697"/>
              <a:gd name="connsiteY15" fmla="*/ 1619 h 997579"/>
              <a:gd name="connsiteX0" fmla="*/ 1514184 w 3024697"/>
              <a:gd name="connsiteY0" fmla="*/ 25556 h 1021516"/>
              <a:gd name="connsiteX1" fmla="*/ 1299686 w 3024697"/>
              <a:gd name="connsiteY1" fmla="*/ 74863 h 1021516"/>
              <a:gd name="connsiteX2" fmla="*/ 500608 w 3024697"/>
              <a:gd name="connsiteY2" fmla="*/ 123881 h 1021516"/>
              <a:gd name="connsiteX3" fmla="*/ 289040 w 3024697"/>
              <a:gd name="connsiteY3" fmla="*/ 434440 h 1021516"/>
              <a:gd name="connsiteX4" fmla="*/ 23923 w 3024697"/>
              <a:gd name="connsiteY4" fmla="*/ 610710 h 1021516"/>
              <a:gd name="connsiteX5" fmla="*/ 743031 w 3024697"/>
              <a:gd name="connsiteY5" fmla="*/ 786325 h 1021516"/>
              <a:gd name="connsiteX6" fmla="*/ 1156496 w 3024697"/>
              <a:gd name="connsiteY6" fmla="*/ 1021387 h 1021516"/>
              <a:gd name="connsiteX7" fmla="*/ 1034576 w 3024697"/>
              <a:gd name="connsiteY7" fmla="*/ 812841 h 1021516"/>
              <a:gd name="connsiteX8" fmla="*/ 2183706 w 3024697"/>
              <a:gd name="connsiteY8" fmla="*/ 918345 h 1021516"/>
              <a:gd name="connsiteX9" fmla="*/ 2627971 w 3024697"/>
              <a:gd name="connsiteY9" fmla="*/ 739010 h 1021516"/>
              <a:gd name="connsiteX10" fmla="*/ 3016191 w 3024697"/>
              <a:gd name="connsiteY10" fmla="*/ 482337 h 1021516"/>
              <a:gd name="connsiteX11" fmla="*/ 2602305 w 3024697"/>
              <a:gd name="connsiteY11" fmla="*/ 601049 h 1021516"/>
              <a:gd name="connsiteX12" fmla="*/ 2499637 w 3024697"/>
              <a:gd name="connsiteY12" fmla="*/ 385921 h 1021516"/>
              <a:gd name="connsiteX13" fmla="*/ 2357905 w 3024697"/>
              <a:gd name="connsiteY13" fmla="*/ 755940 h 1021516"/>
              <a:gd name="connsiteX14" fmla="*/ 1829073 w 3024697"/>
              <a:gd name="connsiteY14" fmla="*/ 395706 h 1021516"/>
              <a:gd name="connsiteX15" fmla="*/ 1514184 w 3024697"/>
              <a:gd name="connsiteY15" fmla="*/ 25556 h 1021516"/>
              <a:gd name="connsiteX0" fmla="*/ 1719523 w 3024697"/>
              <a:gd name="connsiteY0" fmla="*/ 236964 h 979459"/>
              <a:gd name="connsiteX1" fmla="*/ 1299686 w 3024697"/>
              <a:gd name="connsiteY1" fmla="*/ 32806 h 979459"/>
              <a:gd name="connsiteX2" fmla="*/ 500608 w 3024697"/>
              <a:gd name="connsiteY2" fmla="*/ 81824 h 979459"/>
              <a:gd name="connsiteX3" fmla="*/ 289040 w 3024697"/>
              <a:gd name="connsiteY3" fmla="*/ 392383 h 979459"/>
              <a:gd name="connsiteX4" fmla="*/ 23923 w 3024697"/>
              <a:gd name="connsiteY4" fmla="*/ 568653 h 979459"/>
              <a:gd name="connsiteX5" fmla="*/ 743031 w 3024697"/>
              <a:gd name="connsiteY5" fmla="*/ 744268 h 979459"/>
              <a:gd name="connsiteX6" fmla="*/ 1156496 w 3024697"/>
              <a:gd name="connsiteY6" fmla="*/ 979330 h 979459"/>
              <a:gd name="connsiteX7" fmla="*/ 1034576 w 3024697"/>
              <a:gd name="connsiteY7" fmla="*/ 770784 h 979459"/>
              <a:gd name="connsiteX8" fmla="*/ 2183706 w 3024697"/>
              <a:gd name="connsiteY8" fmla="*/ 876288 h 979459"/>
              <a:gd name="connsiteX9" fmla="*/ 2627971 w 3024697"/>
              <a:gd name="connsiteY9" fmla="*/ 696953 h 979459"/>
              <a:gd name="connsiteX10" fmla="*/ 3016191 w 3024697"/>
              <a:gd name="connsiteY10" fmla="*/ 440280 h 979459"/>
              <a:gd name="connsiteX11" fmla="*/ 2602305 w 3024697"/>
              <a:gd name="connsiteY11" fmla="*/ 558992 h 979459"/>
              <a:gd name="connsiteX12" fmla="*/ 2499637 w 3024697"/>
              <a:gd name="connsiteY12" fmla="*/ 343864 h 979459"/>
              <a:gd name="connsiteX13" fmla="*/ 2357905 w 3024697"/>
              <a:gd name="connsiteY13" fmla="*/ 713883 h 979459"/>
              <a:gd name="connsiteX14" fmla="*/ 1829073 w 3024697"/>
              <a:gd name="connsiteY14" fmla="*/ 353649 h 979459"/>
              <a:gd name="connsiteX15" fmla="*/ 1719523 w 3024697"/>
              <a:gd name="connsiteY15" fmla="*/ 236964 h 979459"/>
              <a:gd name="connsiteX0" fmla="*/ 1719523 w 3024697"/>
              <a:gd name="connsiteY0" fmla="*/ 165958 h 908453"/>
              <a:gd name="connsiteX1" fmla="*/ 1578819 w 3024697"/>
              <a:gd name="connsiteY1" fmla="*/ 106179 h 908453"/>
              <a:gd name="connsiteX2" fmla="*/ 500608 w 3024697"/>
              <a:gd name="connsiteY2" fmla="*/ 10818 h 908453"/>
              <a:gd name="connsiteX3" fmla="*/ 289040 w 3024697"/>
              <a:gd name="connsiteY3" fmla="*/ 321377 h 908453"/>
              <a:gd name="connsiteX4" fmla="*/ 23923 w 3024697"/>
              <a:gd name="connsiteY4" fmla="*/ 497647 h 908453"/>
              <a:gd name="connsiteX5" fmla="*/ 743031 w 3024697"/>
              <a:gd name="connsiteY5" fmla="*/ 673262 h 908453"/>
              <a:gd name="connsiteX6" fmla="*/ 1156496 w 3024697"/>
              <a:gd name="connsiteY6" fmla="*/ 908324 h 908453"/>
              <a:gd name="connsiteX7" fmla="*/ 1034576 w 3024697"/>
              <a:gd name="connsiteY7" fmla="*/ 699778 h 908453"/>
              <a:gd name="connsiteX8" fmla="*/ 2183706 w 3024697"/>
              <a:gd name="connsiteY8" fmla="*/ 805282 h 908453"/>
              <a:gd name="connsiteX9" fmla="*/ 2627971 w 3024697"/>
              <a:gd name="connsiteY9" fmla="*/ 625947 h 908453"/>
              <a:gd name="connsiteX10" fmla="*/ 3016191 w 3024697"/>
              <a:gd name="connsiteY10" fmla="*/ 369274 h 908453"/>
              <a:gd name="connsiteX11" fmla="*/ 2602305 w 3024697"/>
              <a:gd name="connsiteY11" fmla="*/ 487986 h 908453"/>
              <a:gd name="connsiteX12" fmla="*/ 2499637 w 3024697"/>
              <a:gd name="connsiteY12" fmla="*/ 272858 h 908453"/>
              <a:gd name="connsiteX13" fmla="*/ 2357905 w 3024697"/>
              <a:gd name="connsiteY13" fmla="*/ 642877 h 908453"/>
              <a:gd name="connsiteX14" fmla="*/ 1829073 w 3024697"/>
              <a:gd name="connsiteY14" fmla="*/ 282643 h 908453"/>
              <a:gd name="connsiteX15" fmla="*/ 1719523 w 3024697"/>
              <a:gd name="connsiteY15" fmla="*/ 165958 h 908453"/>
              <a:gd name="connsiteX0" fmla="*/ 1719523 w 3024697"/>
              <a:gd name="connsiteY0" fmla="*/ 187790 h 930285"/>
              <a:gd name="connsiteX1" fmla="*/ 1578819 w 3024697"/>
              <a:gd name="connsiteY1" fmla="*/ 128011 h 930285"/>
              <a:gd name="connsiteX2" fmla="*/ 500608 w 3024697"/>
              <a:gd name="connsiteY2" fmla="*/ 32650 h 930285"/>
              <a:gd name="connsiteX3" fmla="*/ 289040 w 3024697"/>
              <a:gd name="connsiteY3" fmla="*/ 343209 h 930285"/>
              <a:gd name="connsiteX4" fmla="*/ 23923 w 3024697"/>
              <a:gd name="connsiteY4" fmla="*/ 519479 h 930285"/>
              <a:gd name="connsiteX5" fmla="*/ 743031 w 3024697"/>
              <a:gd name="connsiteY5" fmla="*/ 695094 h 930285"/>
              <a:gd name="connsiteX6" fmla="*/ 1156496 w 3024697"/>
              <a:gd name="connsiteY6" fmla="*/ 930156 h 930285"/>
              <a:gd name="connsiteX7" fmla="*/ 1034576 w 3024697"/>
              <a:gd name="connsiteY7" fmla="*/ 721610 h 930285"/>
              <a:gd name="connsiteX8" fmla="*/ 2183706 w 3024697"/>
              <a:gd name="connsiteY8" fmla="*/ 827114 h 930285"/>
              <a:gd name="connsiteX9" fmla="*/ 2627971 w 3024697"/>
              <a:gd name="connsiteY9" fmla="*/ 647779 h 930285"/>
              <a:gd name="connsiteX10" fmla="*/ 3016191 w 3024697"/>
              <a:gd name="connsiteY10" fmla="*/ 391106 h 930285"/>
              <a:gd name="connsiteX11" fmla="*/ 2602305 w 3024697"/>
              <a:gd name="connsiteY11" fmla="*/ 509818 h 930285"/>
              <a:gd name="connsiteX12" fmla="*/ 2499637 w 3024697"/>
              <a:gd name="connsiteY12" fmla="*/ 294690 h 930285"/>
              <a:gd name="connsiteX13" fmla="*/ 2357905 w 3024697"/>
              <a:gd name="connsiteY13" fmla="*/ 664709 h 930285"/>
              <a:gd name="connsiteX14" fmla="*/ 1829073 w 3024697"/>
              <a:gd name="connsiteY14" fmla="*/ 304475 h 930285"/>
              <a:gd name="connsiteX15" fmla="*/ 1719523 w 3024697"/>
              <a:gd name="connsiteY15" fmla="*/ 187790 h 930285"/>
              <a:gd name="connsiteX0" fmla="*/ 1719523 w 3024697"/>
              <a:gd name="connsiteY0" fmla="*/ 187790 h 930285"/>
              <a:gd name="connsiteX1" fmla="*/ 1578819 w 3024697"/>
              <a:gd name="connsiteY1" fmla="*/ 128011 h 930285"/>
              <a:gd name="connsiteX2" fmla="*/ 500608 w 3024697"/>
              <a:gd name="connsiteY2" fmla="*/ 32650 h 930285"/>
              <a:gd name="connsiteX3" fmla="*/ 289040 w 3024697"/>
              <a:gd name="connsiteY3" fmla="*/ 343209 h 930285"/>
              <a:gd name="connsiteX4" fmla="*/ 23923 w 3024697"/>
              <a:gd name="connsiteY4" fmla="*/ 519479 h 930285"/>
              <a:gd name="connsiteX5" fmla="*/ 743031 w 3024697"/>
              <a:gd name="connsiteY5" fmla="*/ 695094 h 930285"/>
              <a:gd name="connsiteX6" fmla="*/ 1156496 w 3024697"/>
              <a:gd name="connsiteY6" fmla="*/ 930156 h 930285"/>
              <a:gd name="connsiteX7" fmla="*/ 1034576 w 3024697"/>
              <a:gd name="connsiteY7" fmla="*/ 721610 h 930285"/>
              <a:gd name="connsiteX8" fmla="*/ 2183706 w 3024697"/>
              <a:gd name="connsiteY8" fmla="*/ 827114 h 930285"/>
              <a:gd name="connsiteX9" fmla="*/ 2627971 w 3024697"/>
              <a:gd name="connsiteY9" fmla="*/ 647779 h 930285"/>
              <a:gd name="connsiteX10" fmla="*/ 3016191 w 3024697"/>
              <a:gd name="connsiteY10" fmla="*/ 391106 h 930285"/>
              <a:gd name="connsiteX11" fmla="*/ 2602305 w 3024697"/>
              <a:gd name="connsiteY11" fmla="*/ 509818 h 930285"/>
              <a:gd name="connsiteX12" fmla="*/ 2499637 w 3024697"/>
              <a:gd name="connsiteY12" fmla="*/ 294690 h 930285"/>
              <a:gd name="connsiteX13" fmla="*/ 2357905 w 3024697"/>
              <a:gd name="connsiteY13" fmla="*/ 664709 h 930285"/>
              <a:gd name="connsiteX14" fmla="*/ 1745654 w 3024697"/>
              <a:gd name="connsiteY14" fmla="*/ 346185 h 930285"/>
              <a:gd name="connsiteX15" fmla="*/ 1719523 w 3024697"/>
              <a:gd name="connsiteY15" fmla="*/ 187790 h 930285"/>
              <a:gd name="connsiteX0" fmla="*/ 1828609 w 3024697"/>
              <a:gd name="connsiteY0" fmla="*/ 142872 h 930285"/>
              <a:gd name="connsiteX1" fmla="*/ 1578819 w 3024697"/>
              <a:gd name="connsiteY1" fmla="*/ 128011 h 930285"/>
              <a:gd name="connsiteX2" fmla="*/ 500608 w 3024697"/>
              <a:gd name="connsiteY2" fmla="*/ 32650 h 930285"/>
              <a:gd name="connsiteX3" fmla="*/ 289040 w 3024697"/>
              <a:gd name="connsiteY3" fmla="*/ 343209 h 930285"/>
              <a:gd name="connsiteX4" fmla="*/ 23923 w 3024697"/>
              <a:gd name="connsiteY4" fmla="*/ 519479 h 930285"/>
              <a:gd name="connsiteX5" fmla="*/ 743031 w 3024697"/>
              <a:gd name="connsiteY5" fmla="*/ 695094 h 930285"/>
              <a:gd name="connsiteX6" fmla="*/ 1156496 w 3024697"/>
              <a:gd name="connsiteY6" fmla="*/ 930156 h 930285"/>
              <a:gd name="connsiteX7" fmla="*/ 1034576 w 3024697"/>
              <a:gd name="connsiteY7" fmla="*/ 721610 h 930285"/>
              <a:gd name="connsiteX8" fmla="*/ 2183706 w 3024697"/>
              <a:gd name="connsiteY8" fmla="*/ 827114 h 930285"/>
              <a:gd name="connsiteX9" fmla="*/ 2627971 w 3024697"/>
              <a:gd name="connsiteY9" fmla="*/ 647779 h 930285"/>
              <a:gd name="connsiteX10" fmla="*/ 3016191 w 3024697"/>
              <a:gd name="connsiteY10" fmla="*/ 391106 h 930285"/>
              <a:gd name="connsiteX11" fmla="*/ 2602305 w 3024697"/>
              <a:gd name="connsiteY11" fmla="*/ 509818 h 930285"/>
              <a:gd name="connsiteX12" fmla="*/ 2499637 w 3024697"/>
              <a:gd name="connsiteY12" fmla="*/ 294690 h 930285"/>
              <a:gd name="connsiteX13" fmla="*/ 2357905 w 3024697"/>
              <a:gd name="connsiteY13" fmla="*/ 664709 h 930285"/>
              <a:gd name="connsiteX14" fmla="*/ 1745654 w 3024697"/>
              <a:gd name="connsiteY14" fmla="*/ 346185 h 930285"/>
              <a:gd name="connsiteX15" fmla="*/ 1828609 w 3024697"/>
              <a:gd name="connsiteY15" fmla="*/ 142872 h 930285"/>
              <a:gd name="connsiteX0" fmla="*/ 1828609 w 3024697"/>
              <a:gd name="connsiteY0" fmla="*/ 142872 h 930285"/>
              <a:gd name="connsiteX1" fmla="*/ 1578819 w 3024697"/>
              <a:gd name="connsiteY1" fmla="*/ 128011 h 930285"/>
              <a:gd name="connsiteX2" fmla="*/ 500608 w 3024697"/>
              <a:gd name="connsiteY2" fmla="*/ 32650 h 930285"/>
              <a:gd name="connsiteX3" fmla="*/ 289040 w 3024697"/>
              <a:gd name="connsiteY3" fmla="*/ 343209 h 930285"/>
              <a:gd name="connsiteX4" fmla="*/ 23923 w 3024697"/>
              <a:gd name="connsiteY4" fmla="*/ 519479 h 930285"/>
              <a:gd name="connsiteX5" fmla="*/ 743031 w 3024697"/>
              <a:gd name="connsiteY5" fmla="*/ 695094 h 930285"/>
              <a:gd name="connsiteX6" fmla="*/ 1156496 w 3024697"/>
              <a:gd name="connsiteY6" fmla="*/ 930156 h 930285"/>
              <a:gd name="connsiteX7" fmla="*/ 1034576 w 3024697"/>
              <a:gd name="connsiteY7" fmla="*/ 721610 h 930285"/>
              <a:gd name="connsiteX8" fmla="*/ 2183706 w 3024697"/>
              <a:gd name="connsiteY8" fmla="*/ 827114 h 930285"/>
              <a:gd name="connsiteX9" fmla="*/ 2627971 w 3024697"/>
              <a:gd name="connsiteY9" fmla="*/ 647779 h 930285"/>
              <a:gd name="connsiteX10" fmla="*/ 3016191 w 3024697"/>
              <a:gd name="connsiteY10" fmla="*/ 391106 h 930285"/>
              <a:gd name="connsiteX11" fmla="*/ 2602305 w 3024697"/>
              <a:gd name="connsiteY11" fmla="*/ 509818 h 930285"/>
              <a:gd name="connsiteX12" fmla="*/ 2499637 w 3024697"/>
              <a:gd name="connsiteY12" fmla="*/ 294690 h 930285"/>
              <a:gd name="connsiteX13" fmla="*/ 2357905 w 3024697"/>
              <a:gd name="connsiteY13" fmla="*/ 664709 h 930285"/>
              <a:gd name="connsiteX14" fmla="*/ 1745654 w 3024697"/>
              <a:gd name="connsiteY14" fmla="*/ 346185 h 930285"/>
              <a:gd name="connsiteX15" fmla="*/ 1828609 w 3024697"/>
              <a:gd name="connsiteY15" fmla="*/ 142872 h 930285"/>
              <a:gd name="connsiteX0" fmla="*/ 1828609 w 3024697"/>
              <a:gd name="connsiteY0" fmla="*/ 142872 h 930285"/>
              <a:gd name="connsiteX1" fmla="*/ 1578819 w 3024697"/>
              <a:gd name="connsiteY1" fmla="*/ 128011 h 930285"/>
              <a:gd name="connsiteX2" fmla="*/ 500608 w 3024697"/>
              <a:gd name="connsiteY2" fmla="*/ 32650 h 930285"/>
              <a:gd name="connsiteX3" fmla="*/ 289040 w 3024697"/>
              <a:gd name="connsiteY3" fmla="*/ 343209 h 930285"/>
              <a:gd name="connsiteX4" fmla="*/ 23923 w 3024697"/>
              <a:gd name="connsiteY4" fmla="*/ 519479 h 930285"/>
              <a:gd name="connsiteX5" fmla="*/ 743031 w 3024697"/>
              <a:gd name="connsiteY5" fmla="*/ 695094 h 930285"/>
              <a:gd name="connsiteX6" fmla="*/ 1156496 w 3024697"/>
              <a:gd name="connsiteY6" fmla="*/ 930156 h 930285"/>
              <a:gd name="connsiteX7" fmla="*/ 1034576 w 3024697"/>
              <a:gd name="connsiteY7" fmla="*/ 721610 h 930285"/>
              <a:gd name="connsiteX8" fmla="*/ 2183706 w 3024697"/>
              <a:gd name="connsiteY8" fmla="*/ 827114 h 930285"/>
              <a:gd name="connsiteX9" fmla="*/ 2627971 w 3024697"/>
              <a:gd name="connsiteY9" fmla="*/ 647779 h 930285"/>
              <a:gd name="connsiteX10" fmla="*/ 3016191 w 3024697"/>
              <a:gd name="connsiteY10" fmla="*/ 391106 h 930285"/>
              <a:gd name="connsiteX11" fmla="*/ 2602305 w 3024697"/>
              <a:gd name="connsiteY11" fmla="*/ 509818 h 930285"/>
              <a:gd name="connsiteX12" fmla="*/ 2499637 w 3024697"/>
              <a:gd name="connsiteY12" fmla="*/ 294690 h 930285"/>
              <a:gd name="connsiteX13" fmla="*/ 2357905 w 3024697"/>
              <a:gd name="connsiteY13" fmla="*/ 664709 h 930285"/>
              <a:gd name="connsiteX14" fmla="*/ 1745654 w 3024697"/>
              <a:gd name="connsiteY14" fmla="*/ 346185 h 930285"/>
              <a:gd name="connsiteX15" fmla="*/ 1750716 w 3024697"/>
              <a:gd name="connsiteY15" fmla="*/ 251847 h 930285"/>
              <a:gd name="connsiteX16" fmla="*/ 1828609 w 3024697"/>
              <a:gd name="connsiteY16" fmla="*/ 142872 h 930285"/>
              <a:gd name="connsiteX0" fmla="*/ 1828609 w 3024697"/>
              <a:gd name="connsiteY0" fmla="*/ 120533 h 907946"/>
              <a:gd name="connsiteX1" fmla="*/ 1572402 w 3024697"/>
              <a:gd name="connsiteY1" fmla="*/ 169840 h 907946"/>
              <a:gd name="connsiteX2" fmla="*/ 500608 w 3024697"/>
              <a:gd name="connsiteY2" fmla="*/ 10311 h 907946"/>
              <a:gd name="connsiteX3" fmla="*/ 289040 w 3024697"/>
              <a:gd name="connsiteY3" fmla="*/ 320870 h 907946"/>
              <a:gd name="connsiteX4" fmla="*/ 23923 w 3024697"/>
              <a:gd name="connsiteY4" fmla="*/ 497140 h 907946"/>
              <a:gd name="connsiteX5" fmla="*/ 743031 w 3024697"/>
              <a:gd name="connsiteY5" fmla="*/ 672755 h 907946"/>
              <a:gd name="connsiteX6" fmla="*/ 1156496 w 3024697"/>
              <a:gd name="connsiteY6" fmla="*/ 907817 h 907946"/>
              <a:gd name="connsiteX7" fmla="*/ 1034576 w 3024697"/>
              <a:gd name="connsiteY7" fmla="*/ 699271 h 907946"/>
              <a:gd name="connsiteX8" fmla="*/ 2183706 w 3024697"/>
              <a:gd name="connsiteY8" fmla="*/ 804775 h 907946"/>
              <a:gd name="connsiteX9" fmla="*/ 2627971 w 3024697"/>
              <a:gd name="connsiteY9" fmla="*/ 625440 h 907946"/>
              <a:gd name="connsiteX10" fmla="*/ 3016191 w 3024697"/>
              <a:gd name="connsiteY10" fmla="*/ 368767 h 907946"/>
              <a:gd name="connsiteX11" fmla="*/ 2602305 w 3024697"/>
              <a:gd name="connsiteY11" fmla="*/ 487479 h 907946"/>
              <a:gd name="connsiteX12" fmla="*/ 2499637 w 3024697"/>
              <a:gd name="connsiteY12" fmla="*/ 272351 h 907946"/>
              <a:gd name="connsiteX13" fmla="*/ 2357905 w 3024697"/>
              <a:gd name="connsiteY13" fmla="*/ 642370 h 907946"/>
              <a:gd name="connsiteX14" fmla="*/ 1745654 w 3024697"/>
              <a:gd name="connsiteY14" fmla="*/ 323846 h 907946"/>
              <a:gd name="connsiteX15" fmla="*/ 1750716 w 3024697"/>
              <a:gd name="connsiteY15" fmla="*/ 229508 h 907946"/>
              <a:gd name="connsiteX16" fmla="*/ 1828609 w 3024697"/>
              <a:gd name="connsiteY16" fmla="*/ 120533 h 907946"/>
              <a:gd name="connsiteX0" fmla="*/ 1828609 w 3024697"/>
              <a:gd name="connsiteY0" fmla="*/ 131994 h 919407"/>
              <a:gd name="connsiteX1" fmla="*/ 1447274 w 3024697"/>
              <a:gd name="connsiteY1" fmla="*/ 142800 h 919407"/>
              <a:gd name="connsiteX2" fmla="*/ 500608 w 3024697"/>
              <a:gd name="connsiteY2" fmla="*/ 21772 h 919407"/>
              <a:gd name="connsiteX3" fmla="*/ 289040 w 3024697"/>
              <a:gd name="connsiteY3" fmla="*/ 332331 h 919407"/>
              <a:gd name="connsiteX4" fmla="*/ 23923 w 3024697"/>
              <a:gd name="connsiteY4" fmla="*/ 508601 h 919407"/>
              <a:gd name="connsiteX5" fmla="*/ 743031 w 3024697"/>
              <a:gd name="connsiteY5" fmla="*/ 684216 h 919407"/>
              <a:gd name="connsiteX6" fmla="*/ 1156496 w 3024697"/>
              <a:gd name="connsiteY6" fmla="*/ 919278 h 919407"/>
              <a:gd name="connsiteX7" fmla="*/ 1034576 w 3024697"/>
              <a:gd name="connsiteY7" fmla="*/ 710732 h 919407"/>
              <a:gd name="connsiteX8" fmla="*/ 2183706 w 3024697"/>
              <a:gd name="connsiteY8" fmla="*/ 816236 h 919407"/>
              <a:gd name="connsiteX9" fmla="*/ 2627971 w 3024697"/>
              <a:gd name="connsiteY9" fmla="*/ 636901 h 919407"/>
              <a:gd name="connsiteX10" fmla="*/ 3016191 w 3024697"/>
              <a:gd name="connsiteY10" fmla="*/ 380228 h 919407"/>
              <a:gd name="connsiteX11" fmla="*/ 2602305 w 3024697"/>
              <a:gd name="connsiteY11" fmla="*/ 498940 h 919407"/>
              <a:gd name="connsiteX12" fmla="*/ 2499637 w 3024697"/>
              <a:gd name="connsiteY12" fmla="*/ 283812 h 919407"/>
              <a:gd name="connsiteX13" fmla="*/ 2357905 w 3024697"/>
              <a:gd name="connsiteY13" fmla="*/ 653831 h 919407"/>
              <a:gd name="connsiteX14" fmla="*/ 1745654 w 3024697"/>
              <a:gd name="connsiteY14" fmla="*/ 335307 h 919407"/>
              <a:gd name="connsiteX15" fmla="*/ 1750716 w 3024697"/>
              <a:gd name="connsiteY15" fmla="*/ 240969 h 919407"/>
              <a:gd name="connsiteX16" fmla="*/ 1828609 w 3024697"/>
              <a:gd name="connsiteY16" fmla="*/ 131994 h 919407"/>
              <a:gd name="connsiteX0" fmla="*/ 1828609 w 3024697"/>
              <a:gd name="connsiteY0" fmla="*/ 98448 h 885861"/>
              <a:gd name="connsiteX1" fmla="*/ 1447274 w 3024697"/>
              <a:gd name="connsiteY1" fmla="*/ 109254 h 885861"/>
              <a:gd name="connsiteX2" fmla="*/ 603278 w 3024697"/>
              <a:gd name="connsiteY2" fmla="*/ 45978 h 885861"/>
              <a:gd name="connsiteX3" fmla="*/ 289040 w 3024697"/>
              <a:gd name="connsiteY3" fmla="*/ 298785 h 885861"/>
              <a:gd name="connsiteX4" fmla="*/ 23923 w 3024697"/>
              <a:gd name="connsiteY4" fmla="*/ 475055 h 885861"/>
              <a:gd name="connsiteX5" fmla="*/ 743031 w 3024697"/>
              <a:gd name="connsiteY5" fmla="*/ 650670 h 885861"/>
              <a:gd name="connsiteX6" fmla="*/ 1156496 w 3024697"/>
              <a:gd name="connsiteY6" fmla="*/ 885732 h 885861"/>
              <a:gd name="connsiteX7" fmla="*/ 1034576 w 3024697"/>
              <a:gd name="connsiteY7" fmla="*/ 677186 h 885861"/>
              <a:gd name="connsiteX8" fmla="*/ 2183706 w 3024697"/>
              <a:gd name="connsiteY8" fmla="*/ 782690 h 885861"/>
              <a:gd name="connsiteX9" fmla="*/ 2627971 w 3024697"/>
              <a:gd name="connsiteY9" fmla="*/ 603355 h 885861"/>
              <a:gd name="connsiteX10" fmla="*/ 3016191 w 3024697"/>
              <a:gd name="connsiteY10" fmla="*/ 346682 h 885861"/>
              <a:gd name="connsiteX11" fmla="*/ 2602305 w 3024697"/>
              <a:gd name="connsiteY11" fmla="*/ 465394 h 885861"/>
              <a:gd name="connsiteX12" fmla="*/ 2499637 w 3024697"/>
              <a:gd name="connsiteY12" fmla="*/ 250266 h 885861"/>
              <a:gd name="connsiteX13" fmla="*/ 2357905 w 3024697"/>
              <a:gd name="connsiteY13" fmla="*/ 620285 h 885861"/>
              <a:gd name="connsiteX14" fmla="*/ 1745654 w 3024697"/>
              <a:gd name="connsiteY14" fmla="*/ 301761 h 885861"/>
              <a:gd name="connsiteX15" fmla="*/ 1750716 w 3024697"/>
              <a:gd name="connsiteY15" fmla="*/ 207423 h 885861"/>
              <a:gd name="connsiteX16" fmla="*/ 1828609 w 3024697"/>
              <a:gd name="connsiteY16" fmla="*/ 98448 h 885861"/>
              <a:gd name="connsiteX0" fmla="*/ 1828609 w 3024697"/>
              <a:gd name="connsiteY0" fmla="*/ 101952 h 889365"/>
              <a:gd name="connsiteX1" fmla="*/ 1447274 w 3024697"/>
              <a:gd name="connsiteY1" fmla="*/ 112758 h 889365"/>
              <a:gd name="connsiteX2" fmla="*/ 603278 w 3024697"/>
              <a:gd name="connsiteY2" fmla="*/ 49482 h 889365"/>
              <a:gd name="connsiteX3" fmla="*/ 289040 w 3024697"/>
              <a:gd name="connsiteY3" fmla="*/ 302289 h 889365"/>
              <a:gd name="connsiteX4" fmla="*/ 23923 w 3024697"/>
              <a:gd name="connsiteY4" fmla="*/ 478559 h 889365"/>
              <a:gd name="connsiteX5" fmla="*/ 743031 w 3024697"/>
              <a:gd name="connsiteY5" fmla="*/ 654174 h 889365"/>
              <a:gd name="connsiteX6" fmla="*/ 1156496 w 3024697"/>
              <a:gd name="connsiteY6" fmla="*/ 889236 h 889365"/>
              <a:gd name="connsiteX7" fmla="*/ 1034576 w 3024697"/>
              <a:gd name="connsiteY7" fmla="*/ 680690 h 889365"/>
              <a:gd name="connsiteX8" fmla="*/ 2183706 w 3024697"/>
              <a:gd name="connsiteY8" fmla="*/ 786194 h 889365"/>
              <a:gd name="connsiteX9" fmla="*/ 2627971 w 3024697"/>
              <a:gd name="connsiteY9" fmla="*/ 606859 h 889365"/>
              <a:gd name="connsiteX10" fmla="*/ 3016191 w 3024697"/>
              <a:gd name="connsiteY10" fmla="*/ 350186 h 889365"/>
              <a:gd name="connsiteX11" fmla="*/ 2602305 w 3024697"/>
              <a:gd name="connsiteY11" fmla="*/ 468898 h 889365"/>
              <a:gd name="connsiteX12" fmla="*/ 2499637 w 3024697"/>
              <a:gd name="connsiteY12" fmla="*/ 253770 h 889365"/>
              <a:gd name="connsiteX13" fmla="*/ 2357905 w 3024697"/>
              <a:gd name="connsiteY13" fmla="*/ 623789 h 889365"/>
              <a:gd name="connsiteX14" fmla="*/ 1745654 w 3024697"/>
              <a:gd name="connsiteY14" fmla="*/ 305265 h 889365"/>
              <a:gd name="connsiteX15" fmla="*/ 1750716 w 3024697"/>
              <a:gd name="connsiteY15" fmla="*/ 210927 h 889365"/>
              <a:gd name="connsiteX16" fmla="*/ 1828609 w 3024697"/>
              <a:gd name="connsiteY16" fmla="*/ 101952 h 889365"/>
              <a:gd name="connsiteX0" fmla="*/ 1841871 w 3037959"/>
              <a:gd name="connsiteY0" fmla="*/ 101363 h 888776"/>
              <a:gd name="connsiteX1" fmla="*/ 1460536 w 3037959"/>
              <a:gd name="connsiteY1" fmla="*/ 112169 h 888776"/>
              <a:gd name="connsiteX2" fmla="*/ 616540 w 3037959"/>
              <a:gd name="connsiteY2" fmla="*/ 48893 h 888776"/>
              <a:gd name="connsiteX3" fmla="*/ 183591 w 3037959"/>
              <a:gd name="connsiteY3" fmla="*/ 349826 h 888776"/>
              <a:gd name="connsiteX4" fmla="*/ 37185 w 3037959"/>
              <a:gd name="connsiteY4" fmla="*/ 477970 h 888776"/>
              <a:gd name="connsiteX5" fmla="*/ 756293 w 3037959"/>
              <a:gd name="connsiteY5" fmla="*/ 653585 h 888776"/>
              <a:gd name="connsiteX6" fmla="*/ 1169758 w 3037959"/>
              <a:gd name="connsiteY6" fmla="*/ 888647 h 888776"/>
              <a:gd name="connsiteX7" fmla="*/ 1047838 w 3037959"/>
              <a:gd name="connsiteY7" fmla="*/ 680101 h 888776"/>
              <a:gd name="connsiteX8" fmla="*/ 2196968 w 3037959"/>
              <a:gd name="connsiteY8" fmla="*/ 785605 h 888776"/>
              <a:gd name="connsiteX9" fmla="*/ 2641233 w 3037959"/>
              <a:gd name="connsiteY9" fmla="*/ 606270 h 888776"/>
              <a:gd name="connsiteX10" fmla="*/ 3029453 w 3037959"/>
              <a:gd name="connsiteY10" fmla="*/ 349597 h 888776"/>
              <a:gd name="connsiteX11" fmla="*/ 2615567 w 3037959"/>
              <a:gd name="connsiteY11" fmla="*/ 468309 h 888776"/>
              <a:gd name="connsiteX12" fmla="*/ 2512899 w 3037959"/>
              <a:gd name="connsiteY12" fmla="*/ 253181 h 888776"/>
              <a:gd name="connsiteX13" fmla="*/ 2371167 w 3037959"/>
              <a:gd name="connsiteY13" fmla="*/ 623200 h 888776"/>
              <a:gd name="connsiteX14" fmla="*/ 1758916 w 3037959"/>
              <a:gd name="connsiteY14" fmla="*/ 304676 h 888776"/>
              <a:gd name="connsiteX15" fmla="*/ 1763978 w 3037959"/>
              <a:gd name="connsiteY15" fmla="*/ 210338 h 888776"/>
              <a:gd name="connsiteX16" fmla="*/ 1841871 w 3037959"/>
              <a:gd name="connsiteY16" fmla="*/ 101363 h 888776"/>
              <a:gd name="connsiteX0" fmla="*/ 1841871 w 3037959"/>
              <a:gd name="connsiteY0" fmla="*/ 111346 h 898759"/>
              <a:gd name="connsiteX1" fmla="*/ 1460536 w 3037959"/>
              <a:gd name="connsiteY1" fmla="*/ 122152 h 898759"/>
              <a:gd name="connsiteX2" fmla="*/ 552371 w 3037959"/>
              <a:gd name="connsiteY2" fmla="*/ 39626 h 898759"/>
              <a:gd name="connsiteX3" fmla="*/ 183591 w 3037959"/>
              <a:gd name="connsiteY3" fmla="*/ 359809 h 898759"/>
              <a:gd name="connsiteX4" fmla="*/ 37185 w 3037959"/>
              <a:gd name="connsiteY4" fmla="*/ 487953 h 898759"/>
              <a:gd name="connsiteX5" fmla="*/ 756293 w 3037959"/>
              <a:gd name="connsiteY5" fmla="*/ 663568 h 898759"/>
              <a:gd name="connsiteX6" fmla="*/ 1169758 w 3037959"/>
              <a:gd name="connsiteY6" fmla="*/ 898630 h 898759"/>
              <a:gd name="connsiteX7" fmla="*/ 1047838 w 3037959"/>
              <a:gd name="connsiteY7" fmla="*/ 690084 h 898759"/>
              <a:gd name="connsiteX8" fmla="*/ 2196968 w 3037959"/>
              <a:gd name="connsiteY8" fmla="*/ 795588 h 898759"/>
              <a:gd name="connsiteX9" fmla="*/ 2641233 w 3037959"/>
              <a:gd name="connsiteY9" fmla="*/ 616253 h 898759"/>
              <a:gd name="connsiteX10" fmla="*/ 3029453 w 3037959"/>
              <a:gd name="connsiteY10" fmla="*/ 359580 h 898759"/>
              <a:gd name="connsiteX11" fmla="*/ 2615567 w 3037959"/>
              <a:gd name="connsiteY11" fmla="*/ 478292 h 898759"/>
              <a:gd name="connsiteX12" fmla="*/ 2512899 w 3037959"/>
              <a:gd name="connsiteY12" fmla="*/ 263164 h 898759"/>
              <a:gd name="connsiteX13" fmla="*/ 2371167 w 3037959"/>
              <a:gd name="connsiteY13" fmla="*/ 633183 h 898759"/>
              <a:gd name="connsiteX14" fmla="*/ 1758916 w 3037959"/>
              <a:gd name="connsiteY14" fmla="*/ 314659 h 898759"/>
              <a:gd name="connsiteX15" fmla="*/ 1763978 w 3037959"/>
              <a:gd name="connsiteY15" fmla="*/ 220321 h 898759"/>
              <a:gd name="connsiteX16" fmla="*/ 1841871 w 3037959"/>
              <a:gd name="connsiteY16" fmla="*/ 111346 h 898759"/>
              <a:gd name="connsiteX0" fmla="*/ 1841871 w 3037959"/>
              <a:gd name="connsiteY0" fmla="*/ 77126 h 864539"/>
              <a:gd name="connsiteX1" fmla="*/ 1595290 w 3037959"/>
              <a:gd name="connsiteY1" fmla="*/ 197018 h 864539"/>
              <a:gd name="connsiteX2" fmla="*/ 552371 w 3037959"/>
              <a:gd name="connsiteY2" fmla="*/ 5406 h 864539"/>
              <a:gd name="connsiteX3" fmla="*/ 183591 w 3037959"/>
              <a:gd name="connsiteY3" fmla="*/ 325589 h 864539"/>
              <a:gd name="connsiteX4" fmla="*/ 37185 w 3037959"/>
              <a:gd name="connsiteY4" fmla="*/ 453733 h 864539"/>
              <a:gd name="connsiteX5" fmla="*/ 756293 w 3037959"/>
              <a:gd name="connsiteY5" fmla="*/ 629348 h 864539"/>
              <a:gd name="connsiteX6" fmla="*/ 1169758 w 3037959"/>
              <a:gd name="connsiteY6" fmla="*/ 864410 h 864539"/>
              <a:gd name="connsiteX7" fmla="*/ 1047838 w 3037959"/>
              <a:gd name="connsiteY7" fmla="*/ 655864 h 864539"/>
              <a:gd name="connsiteX8" fmla="*/ 2196968 w 3037959"/>
              <a:gd name="connsiteY8" fmla="*/ 761368 h 864539"/>
              <a:gd name="connsiteX9" fmla="*/ 2641233 w 3037959"/>
              <a:gd name="connsiteY9" fmla="*/ 582033 h 864539"/>
              <a:gd name="connsiteX10" fmla="*/ 3029453 w 3037959"/>
              <a:gd name="connsiteY10" fmla="*/ 325360 h 864539"/>
              <a:gd name="connsiteX11" fmla="*/ 2615567 w 3037959"/>
              <a:gd name="connsiteY11" fmla="*/ 444072 h 864539"/>
              <a:gd name="connsiteX12" fmla="*/ 2512899 w 3037959"/>
              <a:gd name="connsiteY12" fmla="*/ 228944 h 864539"/>
              <a:gd name="connsiteX13" fmla="*/ 2371167 w 3037959"/>
              <a:gd name="connsiteY13" fmla="*/ 598963 h 864539"/>
              <a:gd name="connsiteX14" fmla="*/ 1758916 w 3037959"/>
              <a:gd name="connsiteY14" fmla="*/ 280439 h 864539"/>
              <a:gd name="connsiteX15" fmla="*/ 1763978 w 3037959"/>
              <a:gd name="connsiteY15" fmla="*/ 186101 h 864539"/>
              <a:gd name="connsiteX16" fmla="*/ 1841871 w 3037959"/>
              <a:gd name="connsiteY16" fmla="*/ 77126 h 864539"/>
              <a:gd name="connsiteX0" fmla="*/ 1841871 w 3037959"/>
              <a:gd name="connsiteY0" fmla="*/ 76049 h 863462"/>
              <a:gd name="connsiteX1" fmla="*/ 1595290 w 3037959"/>
              <a:gd name="connsiteY1" fmla="*/ 195941 h 863462"/>
              <a:gd name="connsiteX2" fmla="*/ 552371 w 3037959"/>
              <a:gd name="connsiteY2" fmla="*/ 4329 h 863462"/>
              <a:gd name="connsiteX3" fmla="*/ 183591 w 3037959"/>
              <a:gd name="connsiteY3" fmla="*/ 324512 h 863462"/>
              <a:gd name="connsiteX4" fmla="*/ 37185 w 3037959"/>
              <a:gd name="connsiteY4" fmla="*/ 452656 h 863462"/>
              <a:gd name="connsiteX5" fmla="*/ 756293 w 3037959"/>
              <a:gd name="connsiteY5" fmla="*/ 628271 h 863462"/>
              <a:gd name="connsiteX6" fmla="*/ 1169758 w 3037959"/>
              <a:gd name="connsiteY6" fmla="*/ 863333 h 863462"/>
              <a:gd name="connsiteX7" fmla="*/ 1047838 w 3037959"/>
              <a:gd name="connsiteY7" fmla="*/ 654787 h 863462"/>
              <a:gd name="connsiteX8" fmla="*/ 2196968 w 3037959"/>
              <a:gd name="connsiteY8" fmla="*/ 760291 h 863462"/>
              <a:gd name="connsiteX9" fmla="*/ 2641233 w 3037959"/>
              <a:gd name="connsiteY9" fmla="*/ 580956 h 863462"/>
              <a:gd name="connsiteX10" fmla="*/ 3029453 w 3037959"/>
              <a:gd name="connsiteY10" fmla="*/ 324283 h 863462"/>
              <a:gd name="connsiteX11" fmla="*/ 2615567 w 3037959"/>
              <a:gd name="connsiteY11" fmla="*/ 442995 h 863462"/>
              <a:gd name="connsiteX12" fmla="*/ 2512899 w 3037959"/>
              <a:gd name="connsiteY12" fmla="*/ 227867 h 863462"/>
              <a:gd name="connsiteX13" fmla="*/ 2371167 w 3037959"/>
              <a:gd name="connsiteY13" fmla="*/ 597886 h 863462"/>
              <a:gd name="connsiteX14" fmla="*/ 1758916 w 3037959"/>
              <a:gd name="connsiteY14" fmla="*/ 279362 h 863462"/>
              <a:gd name="connsiteX15" fmla="*/ 1763978 w 3037959"/>
              <a:gd name="connsiteY15" fmla="*/ 185024 h 863462"/>
              <a:gd name="connsiteX16" fmla="*/ 1841871 w 3037959"/>
              <a:gd name="connsiteY16" fmla="*/ 76049 h 863462"/>
              <a:gd name="connsiteX0" fmla="*/ 1841871 w 3037959"/>
              <a:gd name="connsiteY0" fmla="*/ 76049 h 863462"/>
              <a:gd name="connsiteX1" fmla="*/ 1595290 w 3037959"/>
              <a:gd name="connsiteY1" fmla="*/ 195941 h 863462"/>
              <a:gd name="connsiteX2" fmla="*/ 552371 w 3037959"/>
              <a:gd name="connsiteY2" fmla="*/ 4329 h 863462"/>
              <a:gd name="connsiteX3" fmla="*/ 183591 w 3037959"/>
              <a:gd name="connsiteY3" fmla="*/ 324512 h 863462"/>
              <a:gd name="connsiteX4" fmla="*/ 37185 w 3037959"/>
              <a:gd name="connsiteY4" fmla="*/ 452656 h 863462"/>
              <a:gd name="connsiteX5" fmla="*/ 756293 w 3037959"/>
              <a:gd name="connsiteY5" fmla="*/ 628271 h 863462"/>
              <a:gd name="connsiteX6" fmla="*/ 1169758 w 3037959"/>
              <a:gd name="connsiteY6" fmla="*/ 863333 h 863462"/>
              <a:gd name="connsiteX7" fmla="*/ 1047838 w 3037959"/>
              <a:gd name="connsiteY7" fmla="*/ 654787 h 863462"/>
              <a:gd name="connsiteX8" fmla="*/ 2196968 w 3037959"/>
              <a:gd name="connsiteY8" fmla="*/ 760291 h 863462"/>
              <a:gd name="connsiteX9" fmla="*/ 2641233 w 3037959"/>
              <a:gd name="connsiteY9" fmla="*/ 580956 h 863462"/>
              <a:gd name="connsiteX10" fmla="*/ 3029453 w 3037959"/>
              <a:gd name="connsiteY10" fmla="*/ 324283 h 863462"/>
              <a:gd name="connsiteX11" fmla="*/ 2615567 w 3037959"/>
              <a:gd name="connsiteY11" fmla="*/ 442995 h 863462"/>
              <a:gd name="connsiteX12" fmla="*/ 2512899 w 3037959"/>
              <a:gd name="connsiteY12" fmla="*/ 227867 h 863462"/>
              <a:gd name="connsiteX13" fmla="*/ 2294165 w 3037959"/>
              <a:gd name="connsiteY13" fmla="*/ 607512 h 863462"/>
              <a:gd name="connsiteX14" fmla="*/ 1758916 w 3037959"/>
              <a:gd name="connsiteY14" fmla="*/ 279362 h 863462"/>
              <a:gd name="connsiteX15" fmla="*/ 1763978 w 3037959"/>
              <a:gd name="connsiteY15" fmla="*/ 185024 h 863462"/>
              <a:gd name="connsiteX16" fmla="*/ 1841871 w 3037959"/>
              <a:gd name="connsiteY16" fmla="*/ 76049 h 863462"/>
              <a:gd name="connsiteX0" fmla="*/ 1841871 w 3037959"/>
              <a:gd name="connsiteY0" fmla="*/ 76049 h 863462"/>
              <a:gd name="connsiteX1" fmla="*/ 1595290 w 3037959"/>
              <a:gd name="connsiteY1" fmla="*/ 195941 h 863462"/>
              <a:gd name="connsiteX2" fmla="*/ 552371 w 3037959"/>
              <a:gd name="connsiteY2" fmla="*/ 4329 h 863462"/>
              <a:gd name="connsiteX3" fmla="*/ 183591 w 3037959"/>
              <a:gd name="connsiteY3" fmla="*/ 324512 h 863462"/>
              <a:gd name="connsiteX4" fmla="*/ 37185 w 3037959"/>
              <a:gd name="connsiteY4" fmla="*/ 452656 h 863462"/>
              <a:gd name="connsiteX5" fmla="*/ 756293 w 3037959"/>
              <a:gd name="connsiteY5" fmla="*/ 628271 h 863462"/>
              <a:gd name="connsiteX6" fmla="*/ 1169758 w 3037959"/>
              <a:gd name="connsiteY6" fmla="*/ 863333 h 863462"/>
              <a:gd name="connsiteX7" fmla="*/ 1047838 w 3037959"/>
              <a:gd name="connsiteY7" fmla="*/ 654787 h 863462"/>
              <a:gd name="connsiteX8" fmla="*/ 2196968 w 3037959"/>
              <a:gd name="connsiteY8" fmla="*/ 760291 h 863462"/>
              <a:gd name="connsiteX9" fmla="*/ 2641233 w 3037959"/>
              <a:gd name="connsiteY9" fmla="*/ 580956 h 863462"/>
              <a:gd name="connsiteX10" fmla="*/ 3029453 w 3037959"/>
              <a:gd name="connsiteY10" fmla="*/ 324283 h 863462"/>
              <a:gd name="connsiteX11" fmla="*/ 2615567 w 3037959"/>
              <a:gd name="connsiteY11" fmla="*/ 442995 h 863462"/>
              <a:gd name="connsiteX12" fmla="*/ 2512899 w 3037959"/>
              <a:gd name="connsiteY12" fmla="*/ 227867 h 863462"/>
              <a:gd name="connsiteX13" fmla="*/ 2294165 w 3037959"/>
              <a:gd name="connsiteY13" fmla="*/ 607512 h 863462"/>
              <a:gd name="connsiteX14" fmla="*/ 1758916 w 3037959"/>
              <a:gd name="connsiteY14" fmla="*/ 279362 h 863462"/>
              <a:gd name="connsiteX15" fmla="*/ 1841871 w 3037959"/>
              <a:gd name="connsiteY15" fmla="*/ 76049 h 863462"/>
              <a:gd name="connsiteX0" fmla="*/ 1841871 w 3037959"/>
              <a:gd name="connsiteY0" fmla="*/ 76049 h 863462"/>
              <a:gd name="connsiteX1" fmla="*/ 1595290 w 3037959"/>
              <a:gd name="connsiteY1" fmla="*/ 195941 h 863462"/>
              <a:gd name="connsiteX2" fmla="*/ 552371 w 3037959"/>
              <a:gd name="connsiteY2" fmla="*/ 4329 h 863462"/>
              <a:gd name="connsiteX3" fmla="*/ 183591 w 3037959"/>
              <a:gd name="connsiteY3" fmla="*/ 324512 h 863462"/>
              <a:gd name="connsiteX4" fmla="*/ 37185 w 3037959"/>
              <a:gd name="connsiteY4" fmla="*/ 452656 h 863462"/>
              <a:gd name="connsiteX5" fmla="*/ 756293 w 3037959"/>
              <a:gd name="connsiteY5" fmla="*/ 628271 h 863462"/>
              <a:gd name="connsiteX6" fmla="*/ 1169758 w 3037959"/>
              <a:gd name="connsiteY6" fmla="*/ 863333 h 863462"/>
              <a:gd name="connsiteX7" fmla="*/ 1047838 w 3037959"/>
              <a:gd name="connsiteY7" fmla="*/ 654787 h 863462"/>
              <a:gd name="connsiteX8" fmla="*/ 2196968 w 3037959"/>
              <a:gd name="connsiteY8" fmla="*/ 760291 h 863462"/>
              <a:gd name="connsiteX9" fmla="*/ 2641233 w 3037959"/>
              <a:gd name="connsiteY9" fmla="*/ 580956 h 863462"/>
              <a:gd name="connsiteX10" fmla="*/ 3029453 w 3037959"/>
              <a:gd name="connsiteY10" fmla="*/ 324283 h 863462"/>
              <a:gd name="connsiteX11" fmla="*/ 2615567 w 3037959"/>
              <a:gd name="connsiteY11" fmla="*/ 442995 h 863462"/>
              <a:gd name="connsiteX12" fmla="*/ 2512899 w 3037959"/>
              <a:gd name="connsiteY12" fmla="*/ 227867 h 863462"/>
              <a:gd name="connsiteX13" fmla="*/ 2294165 w 3037959"/>
              <a:gd name="connsiteY13" fmla="*/ 607512 h 863462"/>
              <a:gd name="connsiteX14" fmla="*/ 1758916 w 3037959"/>
              <a:gd name="connsiteY14" fmla="*/ 279362 h 863462"/>
              <a:gd name="connsiteX15" fmla="*/ 1841871 w 3037959"/>
              <a:gd name="connsiteY15" fmla="*/ 76049 h 863462"/>
              <a:gd name="connsiteX0" fmla="*/ 1912456 w 3037959"/>
              <a:gd name="connsiteY0" fmla="*/ 175511 h 863462"/>
              <a:gd name="connsiteX1" fmla="*/ 1595290 w 3037959"/>
              <a:gd name="connsiteY1" fmla="*/ 195941 h 863462"/>
              <a:gd name="connsiteX2" fmla="*/ 552371 w 3037959"/>
              <a:gd name="connsiteY2" fmla="*/ 4329 h 863462"/>
              <a:gd name="connsiteX3" fmla="*/ 183591 w 3037959"/>
              <a:gd name="connsiteY3" fmla="*/ 324512 h 863462"/>
              <a:gd name="connsiteX4" fmla="*/ 37185 w 3037959"/>
              <a:gd name="connsiteY4" fmla="*/ 452656 h 863462"/>
              <a:gd name="connsiteX5" fmla="*/ 756293 w 3037959"/>
              <a:gd name="connsiteY5" fmla="*/ 628271 h 863462"/>
              <a:gd name="connsiteX6" fmla="*/ 1169758 w 3037959"/>
              <a:gd name="connsiteY6" fmla="*/ 863333 h 863462"/>
              <a:gd name="connsiteX7" fmla="*/ 1047838 w 3037959"/>
              <a:gd name="connsiteY7" fmla="*/ 654787 h 863462"/>
              <a:gd name="connsiteX8" fmla="*/ 2196968 w 3037959"/>
              <a:gd name="connsiteY8" fmla="*/ 760291 h 863462"/>
              <a:gd name="connsiteX9" fmla="*/ 2641233 w 3037959"/>
              <a:gd name="connsiteY9" fmla="*/ 580956 h 863462"/>
              <a:gd name="connsiteX10" fmla="*/ 3029453 w 3037959"/>
              <a:gd name="connsiteY10" fmla="*/ 324283 h 863462"/>
              <a:gd name="connsiteX11" fmla="*/ 2615567 w 3037959"/>
              <a:gd name="connsiteY11" fmla="*/ 442995 h 863462"/>
              <a:gd name="connsiteX12" fmla="*/ 2512899 w 3037959"/>
              <a:gd name="connsiteY12" fmla="*/ 227867 h 863462"/>
              <a:gd name="connsiteX13" fmla="*/ 2294165 w 3037959"/>
              <a:gd name="connsiteY13" fmla="*/ 607512 h 863462"/>
              <a:gd name="connsiteX14" fmla="*/ 1758916 w 3037959"/>
              <a:gd name="connsiteY14" fmla="*/ 279362 h 863462"/>
              <a:gd name="connsiteX15" fmla="*/ 1912456 w 3037959"/>
              <a:gd name="connsiteY15" fmla="*/ 175511 h 863462"/>
              <a:gd name="connsiteX0" fmla="*/ 1912456 w 3037959"/>
              <a:gd name="connsiteY0" fmla="*/ 175511 h 863462"/>
              <a:gd name="connsiteX1" fmla="*/ 1595290 w 3037959"/>
              <a:gd name="connsiteY1" fmla="*/ 195941 h 863462"/>
              <a:gd name="connsiteX2" fmla="*/ 552371 w 3037959"/>
              <a:gd name="connsiteY2" fmla="*/ 4329 h 863462"/>
              <a:gd name="connsiteX3" fmla="*/ 183591 w 3037959"/>
              <a:gd name="connsiteY3" fmla="*/ 324512 h 863462"/>
              <a:gd name="connsiteX4" fmla="*/ 37185 w 3037959"/>
              <a:gd name="connsiteY4" fmla="*/ 452656 h 863462"/>
              <a:gd name="connsiteX5" fmla="*/ 756293 w 3037959"/>
              <a:gd name="connsiteY5" fmla="*/ 628271 h 863462"/>
              <a:gd name="connsiteX6" fmla="*/ 1169758 w 3037959"/>
              <a:gd name="connsiteY6" fmla="*/ 863333 h 863462"/>
              <a:gd name="connsiteX7" fmla="*/ 1047838 w 3037959"/>
              <a:gd name="connsiteY7" fmla="*/ 654787 h 863462"/>
              <a:gd name="connsiteX8" fmla="*/ 2196968 w 3037959"/>
              <a:gd name="connsiteY8" fmla="*/ 760291 h 863462"/>
              <a:gd name="connsiteX9" fmla="*/ 2641233 w 3037959"/>
              <a:gd name="connsiteY9" fmla="*/ 580956 h 863462"/>
              <a:gd name="connsiteX10" fmla="*/ 3029453 w 3037959"/>
              <a:gd name="connsiteY10" fmla="*/ 324283 h 863462"/>
              <a:gd name="connsiteX11" fmla="*/ 2615567 w 3037959"/>
              <a:gd name="connsiteY11" fmla="*/ 442995 h 863462"/>
              <a:gd name="connsiteX12" fmla="*/ 2512899 w 3037959"/>
              <a:gd name="connsiteY12" fmla="*/ 227867 h 863462"/>
              <a:gd name="connsiteX13" fmla="*/ 2294165 w 3037959"/>
              <a:gd name="connsiteY13" fmla="*/ 607512 h 863462"/>
              <a:gd name="connsiteX14" fmla="*/ 1803834 w 3037959"/>
              <a:gd name="connsiteY14" fmla="*/ 314655 h 863462"/>
              <a:gd name="connsiteX15" fmla="*/ 1912456 w 3037959"/>
              <a:gd name="connsiteY15" fmla="*/ 175511 h 863462"/>
              <a:gd name="connsiteX0" fmla="*/ 1912456 w 3037959"/>
              <a:gd name="connsiteY0" fmla="*/ 175511 h 863462"/>
              <a:gd name="connsiteX1" fmla="*/ 1595290 w 3037959"/>
              <a:gd name="connsiteY1" fmla="*/ 195941 h 863462"/>
              <a:gd name="connsiteX2" fmla="*/ 552371 w 3037959"/>
              <a:gd name="connsiteY2" fmla="*/ 4329 h 863462"/>
              <a:gd name="connsiteX3" fmla="*/ 183591 w 3037959"/>
              <a:gd name="connsiteY3" fmla="*/ 324512 h 863462"/>
              <a:gd name="connsiteX4" fmla="*/ 37185 w 3037959"/>
              <a:gd name="connsiteY4" fmla="*/ 452656 h 863462"/>
              <a:gd name="connsiteX5" fmla="*/ 756293 w 3037959"/>
              <a:gd name="connsiteY5" fmla="*/ 628271 h 863462"/>
              <a:gd name="connsiteX6" fmla="*/ 1169758 w 3037959"/>
              <a:gd name="connsiteY6" fmla="*/ 863333 h 863462"/>
              <a:gd name="connsiteX7" fmla="*/ 1047838 w 3037959"/>
              <a:gd name="connsiteY7" fmla="*/ 654787 h 863462"/>
              <a:gd name="connsiteX8" fmla="*/ 2196968 w 3037959"/>
              <a:gd name="connsiteY8" fmla="*/ 760291 h 863462"/>
              <a:gd name="connsiteX9" fmla="*/ 2641233 w 3037959"/>
              <a:gd name="connsiteY9" fmla="*/ 580956 h 863462"/>
              <a:gd name="connsiteX10" fmla="*/ 3029453 w 3037959"/>
              <a:gd name="connsiteY10" fmla="*/ 324283 h 863462"/>
              <a:gd name="connsiteX11" fmla="*/ 2615567 w 3037959"/>
              <a:gd name="connsiteY11" fmla="*/ 442995 h 863462"/>
              <a:gd name="connsiteX12" fmla="*/ 2512899 w 3037959"/>
              <a:gd name="connsiteY12" fmla="*/ 227867 h 863462"/>
              <a:gd name="connsiteX13" fmla="*/ 2294165 w 3037959"/>
              <a:gd name="connsiteY13" fmla="*/ 607512 h 863462"/>
              <a:gd name="connsiteX14" fmla="*/ 1803834 w 3037959"/>
              <a:gd name="connsiteY14" fmla="*/ 314655 h 863462"/>
              <a:gd name="connsiteX15" fmla="*/ 1912456 w 3037959"/>
              <a:gd name="connsiteY15" fmla="*/ 175511 h 863462"/>
              <a:gd name="connsiteX0" fmla="*/ 1912456 w 3037959"/>
              <a:gd name="connsiteY0" fmla="*/ 175511 h 863462"/>
              <a:gd name="connsiteX1" fmla="*/ 1595290 w 3037959"/>
              <a:gd name="connsiteY1" fmla="*/ 195941 h 863462"/>
              <a:gd name="connsiteX2" fmla="*/ 552371 w 3037959"/>
              <a:gd name="connsiteY2" fmla="*/ 4329 h 863462"/>
              <a:gd name="connsiteX3" fmla="*/ 183591 w 3037959"/>
              <a:gd name="connsiteY3" fmla="*/ 324512 h 863462"/>
              <a:gd name="connsiteX4" fmla="*/ 37185 w 3037959"/>
              <a:gd name="connsiteY4" fmla="*/ 452656 h 863462"/>
              <a:gd name="connsiteX5" fmla="*/ 756293 w 3037959"/>
              <a:gd name="connsiteY5" fmla="*/ 628271 h 863462"/>
              <a:gd name="connsiteX6" fmla="*/ 1169758 w 3037959"/>
              <a:gd name="connsiteY6" fmla="*/ 863333 h 863462"/>
              <a:gd name="connsiteX7" fmla="*/ 1047838 w 3037959"/>
              <a:gd name="connsiteY7" fmla="*/ 654787 h 863462"/>
              <a:gd name="connsiteX8" fmla="*/ 2196968 w 3037959"/>
              <a:gd name="connsiteY8" fmla="*/ 760291 h 863462"/>
              <a:gd name="connsiteX9" fmla="*/ 2641233 w 3037959"/>
              <a:gd name="connsiteY9" fmla="*/ 580956 h 863462"/>
              <a:gd name="connsiteX10" fmla="*/ 3029453 w 3037959"/>
              <a:gd name="connsiteY10" fmla="*/ 324283 h 863462"/>
              <a:gd name="connsiteX11" fmla="*/ 2638026 w 3037959"/>
              <a:gd name="connsiteY11" fmla="*/ 404494 h 863462"/>
              <a:gd name="connsiteX12" fmla="*/ 2512899 w 3037959"/>
              <a:gd name="connsiteY12" fmla="*/ 227867 h 863462"/>
              <a:gd name="connsiteX13" fmla="*/ 2294165 w 3037959"/>
              <a:gd name="connsiteY13" fmla="*/ 607512 h 863462"/>
              <a:gd name="connsiteX14" fmla="*/ 1803834 w 3037959"/>
              <a:gd name="connsiteY14" fmla="*/ 314655 h 863462"/>
              <a:gd name="connsiteX15" fmla="*/ 1912456 w 3037959"/>
              <a:gd name="connsiteY15" fmla="*/ 175511 h 863462"/>
              <a:gd name="connsiteX0" fmla="*/ 1912456 w 3107015"/>
              <a:gd name="connsiteY0" fmla="*/ 175511 h 863462"/>
              <a:gd name="connsiteX1" fmla="*/ 1595290 w 3107015"/>
              <a:gd name="connsiteY1" fmla="*/ 195941 h 863462"/>
              <a:gd name="connsiteX2" fmla="*/ 552371 w 3107015"/>
              <a:gd name="connsiteY2" fmla="*/ 4329 h 863462"/>
              <a:gd name="connsiteX3" fmla="*/ 183591 w 3107015"/>
              <a:gd name="connsiteY3" fmla="*/ 324512 h 863462"/>
              <a:gd name="connsiteX4" fmla="*/ 37185 w 3107015"/>
              <a:gd name="connsiteY4" fmla="*/ 452656 h 863462"/>
              <a:gd name="connsiteX5" fmla="*/ 756293 w 3107015"/>
              <a:gd name="connsiteY5" fmla="*/ 628271 h 863462"/>
              <a:gd name="connsiteX6" fmla="*/ 1169758 w 3107015"/>
              <a:gd name="connsiteY6" fmla="*/ 863333 h 863462"/>
              <a:gd name="connsiteX7" fmla="*/ 1047838 w 3107015"/>
              <a:gd name="connsiteY7" fmla="*/ 654787 h 863462"/>
              <a:gd name="connsiteX8" fmla="*/ 2196968 w 3107015"/>
              <a:gd name="connsiteY8" fmla="*/ 760291 h 863462"/>
              <a:gd name="connsiteX9" fmla="*/ 2641233 w 3107015"/>
              <a:gd name="connsiteY9" fmla="*/ 580956 h 863462"/>
              <a:gd name="connsiteX10" fmla="*/ 3100038 w 3107015"/>
              <a:gd name="connsiteY10" fmla="*/ 343534 h 863462"/>
              <a:gd name="connsiteX11" fmla="*/ 2638026 w 3107015"/>
              <a:gd name="connsiteY11" fmla="*/ 404494 h 863462"/>
              <a:gd name="connsiteX12" fmla="*/ 2512899 w 3107015"/>
              <a:gd name="connsiteY12" fmla="*/ 227867 h 863462"/>
              <a:gd name="connsiteX13" fmla="*/ 2294165 w 3107015"/>
              <a:gd name="connsiteY13" fmla="*/ 607512 h 863462"/>
              <a:gd name="connsiteX14" fmla="*/ 1803834 w 3107015"/>
              <a:gd name="connsiteY14" fmla="*/ 314655 h 863462"/>
              <a:gd name="connsiteX15" fmla="*/ 1912456 w 3107015"/>
              <a:gd name="connsiteY15" fmla="*/ 175511 h 863462"/>
              <a:gd name="connsiteX0" fmla="*/ 1912456 w 3104070"/>
              <a:gd name="connsiteY0" fmla="*/ 175511 h 863462"/>
              <a:gd name="connsiteX1" fmla="*/ 1595290 w 3104070"/>
              <a:gd name="connsiteY1" fmla="*/ 195941 h 863462"/>
              <a:gd name="connsiteX2" fmla="*/ 552371 w 3104070"/>
              <a:gd name="connsiteY2" fmla="*/ 4329 h 863462"/>
              <a:gd name="connsiteX3" fmla="*/ 183591 w 3104070"/>
              <a:gd name="connsiteY3" fmla="*/ 324512 h 863462"/>
              <a:gd name="connsiteX4" fmla="*/ 37185 w 3104070"/>
              <a:gd name="connsiteY4" fmla="*/ 452656 h 863462"/>
              <a:gd name="connsiteX5" fmla="*/ 756293 w 3104070"/>
              <a:gd name="connsiteY5" fmla="*/ 628271 h 863462"/>
              <a:gd name="connsiteX6" fmla="*/ 1169758 w 3104070"/>
              <a:gd name="connsiteY6" fmla="*/ 863333 h 863462"/>
              <a:gd name="connsiteX7" fmla="*/ 1047838 w 3104070"/>
              <a:gd name="connsiteY7" fmla="*/ 654787 h 863462"/>
              <a:gd name="connsiteX8" fmla="*/ 2196968 w 3104070"/>
              <a:gd name="connsiteY8" fmla="*/ 760291 h 863462"/>
              <a:gd name="connsiteX9" fmla="*/ 2641233 w 3104070"/>
              <a:gd name="connsiteY9" fmla="*/ 580956 h 863462"/>
              <a:gd name="connsiteX10" fmla="*/ 3100038 w 3104070"/>
              <a:gd name="connsiteY10" fmla="*/ 343534 h 863462"/>
              <a:gd name="connsiteX11" fmla="*/ 2638026 w 3104070"/>
              <a:gd name="connsiteY11" fmla="*/ 404494 h 863462"/>
              <a:gd name="connsiteX12" fmla="*/ 2512899 w 3104070"/>
              <a:gd name="connsiteY12" fmla="*/ 227867 h 863462"/>
              <a:gd name="connsiteX13" fmla="*/ 2294165 w 3104070"/>
              <a:gd name="connsiteY13" fmla="*/ 607512 h 863462"/>
              <a:gd name="connsiteX14" fmla="*/ 1803834 w 3104070"/>
              <a:gd name="connsiteY14" fmla="*/ 314655 h 863462"/>
              <a:gd name="connsiteX15" fmla="*/ 1912456 w 3104070"/>
              <a:gd name="connsiteY15" fmla="*/ 175511 h 863462"/>
              <a:gd name="connsiteX0" fmla="*/ 1912456 w 3100038"/>
              <a:gd name="connsiteY0" fmla="*/ 175511 h 863462"/>
              <a:gd name="connsiteX1" fmla="*/ 1595290 w 3100038"/>
              <a:gd name="connsiteY1" fmla="*/ 195941 h 863462"/>
              <a:gd name="connsiteX2" fmla="*/ 552371 w 3100038"/>
              <a:gd name="connsiteY2" fmla="*/ 4329 h 863462"/>
              <a:gd name="connsiteX3" fmla="*/ 183591 w 3100038"/>
              <a:gd name="connsiteY3" fmla="*/ 324512 h 863462"/>
              <a:gd name="connsiteX4" fmla="*/ 37185 w 3100038"/>
              <a:gd name="connsiteY4" fmla="*/ 452656 h 863462"/>
              <a:gd name="connsiteX5" fmla="*/ 756293 w 3100038"/>
              <a:gd name="connsiteY5" fmla="*/ 628271 h 863462"/>
              <a:gd name="connsiteX6" fmla="*/ 1169758 w 3100038"/>
              <a:gd name="connsiteY6" fmla="*/ 863333 h 863462"/>
              <a:gd name="connsiteX7" fmla="*/ 1047838 w 3100038"/>
              <a:gd name="connsiteY7" fmla="*/ 654787 h 863462"/>
              <a:gd name="connsiteX8" fmla="*/ 2196968 w 3100038"/>
              <a:gd name="connsiteY8" fmla="*/ 760291 h 863462"/>
              <a:gd name="connsiteX9" fmla="*/ 2641233 w 3100038"/>
              <a:gd name="connsiteY9" fmla="*/ 580956 h 863462"/>
              <a:gd name="connsiteX10" fmla="*/ 3100038 w 3100038"/>
              <a:gd name="connsiteY10" fmla="*/ 343534 h 863462"/>
              <a:gd name="connsiteX11" fmla="*/ 2638026 w 3100038"/>
              <a:gd name="connsiteY11" fmla="*/ 404494 h 863462"/>
              <a:gd name="connsiteX12" fmla="*/ 2512899 w 3100038"/>
              <a:gd name="connsiteY12" fmla="*/ 227867 h 863462"/>
              <a:gd name="connsiteX13" fmla="*/ 2294165 w 3100038"/>
              <a:gd name="connsiteY13" fmla="*/ 607512 h 863462"/>
              <a:gd name="connsiteX14" fmla="*/ 1803834 w 3100038"/>
              <a:gd name="connsiteY14" fmla="*/ 314655 h 863462"/>
              <a:gd name="connsiteX15" fmla="*/ 1912456 w 3100038"/>
              <a:gd name="connsiteY15" fmla="*/ 175511 h 863462"/>
              <a:gd name="connsiteX0" fmla="*/ 1912456 w 3100038"/>
              <a:gd name="connsiteY0" fmla="*/ 175511 h 863462"/>
              <a:gd name="connsiteX1" fmla="*/ 1595290 w 3100038"/>
              <a:gd name="connsiteY1" fmla="*/ 195941 h 863462"/>
              <a:gd name="connsiteX2" fmla="*/ 552371 w 3100038"/>
              <a:gd name="connsiteY2" fmla="*/ 4329 h 863462"/>
              <a:gd name="connsiteX3" fmla="*/ 183591 w 3100038"/>
              <a:gd name="connsiteY3" fmla="*/ 324512 h 863462"/>
              <a:gd name="connsiteX4" fmla="*/ 37185 w 3100038"/>
              <a:gd name="connsiteY4" fmla="*/ 452656 h 863462"/>
              <a:gd name="connsiteX5" fmla="*/ 756293 w 3100038"/>
              <a:gd name="connsiteY5" fmla="*/ 628271 h 863462"/>
              <a:gd name="connsiteX6" fmla="*/ 1169758 w 3100038"/>
              <a:gd name="connsiteY6" fmla="*/ 863333 h 863462"/>
              <a:gd name="connsiteX7" fmla="*/ 1047838 w 3100038"/>
              <a:gd name="connsiteY7" fmla="*/ 654787 h 863462"/>
              <a:gd name="connsiteX8" fmla="*/ 2196968 w 3100038"/>
              <a:gd name="connsiteY8" fmla="*/ 760291 h 863462"/>
              <a:gd name="connsiteX9" fmla="*/ 2532146 w 3100038"/>
              <a:gd name="connsiteY9" fmla="*/ 651541 h 863462"/>
              <a:gd name="connsiteX10" fmla="*/ 3100038 w 3100038"/>
              <a:gd name="connsiteY10" fmla="*/ 343534 h 863462"/>
              <a:gd name="connsiteX11" fmla="*/ 2638026 w 3100038"/>
              <a:gd name="connsiteY11" fmla="*/ 404494 h 863462"/>
              <a:gd name="connsiteX12" fmla="*/ 2512899 w 3100038"/>
              <a:gd name="connsiteY12" fmla="*/ 227867 h 863462"/>
              <a:gd name="connsiteX13" fmla="*/ 2294165 w 3100038"/>
              <a:gd name="connsiteY13" fmla="*/ 607512 h 863462"/>
              <a:gd name="connsiteX14" fmla="*/ 1803834 w 3100038"/>
              <a:gd name="connsiteY14" fmla="*/ 314655 h 863462"/>
              <a:gd name="connsiteX15" fmla="*/ 1912456 w 3100038"/>
              <a:gd name="connsiteY15" fmla="*/ 175511 h 863462"/>
              <a:gd name="connsiteX0" fmla="*/ 1912456 w 3100038"/>
              <a:gd name="connsiteY0" fmla="*/ 175511 h 863462"/>
              <a:gd name="connsiteX1" fmla="*/ 1595290 w 3100038"/>
              <a:gd name="connsiteY1" fmla="*/ 195941 h 863462"/>
              <a:gd name="connsiteX2" fmla="*/ 552371 w 3100038"/>
              <a:gd name="connsiteY2" fmla="*/ 4329 h 863462"/>
              <a:gd name="connsiteX3" fmla="*/ 183591 w 3100038"/>
              <a:gd name="connsiteY3" fmla="*/ 324512 h 863462"/>
              <a:gd name="connsiteX4" fmla="*/ 37185 w 3100038"/>
              <a:gd name="connsiteY4" fmla="*/ 452656 h 863462"/>
              <a:gd name="connsiteX5" fmla="*/ 756293 w 3100038"/>
              <a:gd name="connsiteY5" fmla="*/ 628271 h 863462"/>
              <a:gd name="connsiteX6" fmla="*/ 1169758 w 3100038"/>
              <a:gd name="connsiteY6" fmla="*/ 863333 h 863462"/>
              <a:gd name="connsiteX7" fmla="*/ 1047838 w 3100038"/>
              <a:gd name="connsiteY7" fmla="*/ 654787 h 863462"/>
              <a:gd name="connsiteX8" fmla="*/ 2196968 w 3100038"/>
              <a:gd name="connsiteY8" fmla="*/ 760291 h 863462"/>
              <a:gd name="connsiteX9" fmla="*/ 2532146 w 3100038"/>
              <a:gd name="connsiteY9" fmla="*/ 651541 h 863462"/>
              <a:gd name="connsiteX10" fmla="*/ 3100038 w 3100038"/>
              <a:gd name="connsiteY10" fmla="*/ 343534 h 863462"/>
              <a:gd name="connsiteX11" fmla="*/ 2638026 w 3100038"/>
              <a:gd name="connsiteY11" fmla="*/ 404494 h 863462"/>
              <a:gd name="connsiteX12" fmla="*/ 2512899 w 3100038"/>
              <a:gd name="connsiteY12" fmla="*/ 227867 h 863462"/>
              <a:gd name="connsiteX13" fmla="*/ 2294165 w 3100038"/>
              <a:gd name="connsiteY13" fmla="*/ 607512 h 863462"/>
              <a:gd name="connsiteX14" fmla="*/ 1803834 w 3100038"/>
              <a:gd name="connsiteY14" fmla="*/ 314655 h 863462"/>
              <a:gd name="connsiteX15" fmla="*/ 1912456 w 3100038"/>
              <a:gd name="connsiteY15" fmla="*/ 175511 h 863462"/>
              <a:gd name="connsiteX0" fmla="*/ 1912456 w 3108280"/>
              <a:gd name="connsiteY0" fmla="*/ 175511 h 863462"/>
              <a:gd name="connsiteX1" fmla="*/ 1595290 w 3108280"/>
              <a:gd name="connsiteY1" fmla="*/ 195941 h 863462"/>
              <a:gd name="connsiteX2" fmla="*/ 552371 w 3108280"/>
              <a:gd name="connsiteY2" fmla="*/ 4329 h 863462"/>
              <a:gd name="connsiteX3" fmla="*/ 183591 w 3108280"/>
              <a:gd name="connsiteY3" fmla="*/ 324512 h 863462"/>
              <a:gd name="connsiteX4" fmla="*/ 37185 w 3108280"/>
              <a:gd name="connsiteY4" fmla="*/ 452656 h 863462"/>
              <a:gd name="connsiteX5" fmla="*/ 756293 w 3108280"/>
              <a:gd name="connsiteY5" fmla="*/ 628271 h 863462"/>
              <a:gd name="connsiteX6" fmla="*/ 1169758 w 3108280"/>
              <a:gd name="connsiteY6" fmla="*/ 863333 h 863462"/>
              <a:gd name="connsiteX7" fmla="*/ 1047838 w 3108280"/>
              <a:gd name="connsiteY7" fmla="*/ 654787 h 863462"/>
              <a:gd name="connsiteX8" fmla="*/ 2196968 w 3108280"/>
              <a:gd name="connsiteY8" fmla="*/ 760291 h 863462"/>
              <a:gd name="connsiteX9" fmla="*/ 3100038 w 3108280"/>
              <a:gd name="connsiteY9" fmla="*/ 343534 h 863462"/>
              <a:gd name="connsiteX10" fmla="*/ 2638026 w 3108280"/>
              <a:gd name="connsiteY10" fmla="*/ 404494 h 863462"/>
              <a:gd name="connsiteX11" fmla="*/ 2512899 w 3108280"/>
              <a:gd name="connsiteY11" fmla="*/ 227867 h 863462"/>
              <a:gd name="connsiteX12" fmla="*/ 2294165 w 3108280"/>
              <a:gd name="connsiteY12" fmla="*/ 607512 h 863462"/>
              <a:gd name="connsiteX13" fmla="*/ 1803834 w 3108280"/>
              <a:gd name="connsiteY13" fmla="*/ 314655 h 863462"/>
              <a:gd name="connsiteX14" fmla="*/ 1912456 w 3108280"/>
              <a:gd name="connsiteY14" fmla="*/ 175511 h 863462"/>
              <a:gd name="connsiteX0" fmla="*/ 1912456 w 3107922"/>
              <a:gd name="connsiteY0" fmla="*/ 175511 h 863462"/>
              <a:gd name="connsiteX1" fmla="*/ 1595290 w 3107922"/>
              <a:gd name="connsiteY1" fmla="*/ 195941 h 863462"/>
              <a:gd name="connsiteX2" fmla="*/ 552371 w 3107922"/>
              <a:gd name="connsiteY2" fmla="*/ 4329 h 863462"/>
              <a:gd name="connsiteX3" fmla="*/ 183591 w 3107922"/>
              <a:gd name="connsiteY3" fmla="*/ 324512 h 863462"/>
              <a:gd name="connsiteX4" fmla="*/ 37185 w 3107922"/>
              <a:gd name="connsiteY4" fmla="*/ 452656 h 863462"/>
              <a:gd name="connsiteX5" fmla="*/ 756293 w 3107922"/>
              <a:gd name="connsiteY5" fmla="*/ 628271 h 863462"/>
              <a:gd name="connsiteX6" fmla="*/ 1169758 w 3107922"/>
              <a:gd name="connsiteY6" fmla="*/ 863333 h 863462"/>
              <a:gd name="connsiteX7" fmla="*/ 1047838 w 3107922"/>
              <a:gd name="connsiteY7" fmla="*/ 654787 h 863462"/>
              <a:gd name="connsiteX8" fmla="*/ 2196968 w 3107922"/>
              <a:gd name="connsiteY8" fmla="*/ 760291 h 863462"/>
              <a:gd name="connsiteX9" fmla="*/ 3100038 w 3107922"/>
              <a:gd name="connsiteY9" fmla="*/ 343534 h 863462"/>
              <a:gd name="connsiteX10" fmla="*/ 2615567 w 3107922"/>
              <a:gd name="connsiteY10" fmla="*/ 459037 h 863462"/>
              <a:gd name="connsiteX11" fmla="*/ 2512899 w 3107922"/>
              <a:gd name="connsiteY11" fmla="*/ 227867 h 863462"/>
              <a:gd name="connsiteX12" fmla="*/ 2294165 w 3107922"/>
              <a:gd name="connsiteY12" fmla="*/ 607512 h 863462"/>
              <a:gd name="connsiteX13" fmla="*/ 1803834 w 3107922"/>
              <a:gd name="connsiteY13" fmla="*/ 314655 h 863462"/>
              <a:gd name="connsiteX14" fmla="*/ 1912456 w 3107922"/>
              <a:gd name="connsiteY14" fmla="*/ 175511 h 863462"/>
              <a:gd name="connsiteX0" fmla="*/ 1912456 w 3107461"/>
              <a:gd name="connsiteY0" fmla="*/ 175511 h 863462"/>
              <a:gd name="connsiteX1" fmla="*/ 1595290 w 3107461"/>
              <a:gd name="connsiteY1" fmla="*/ 195941 h 863462"/>
              <a:gd name="connsiteX2" fmla="*/ 552371 w 3107461"/>
              <a:gd name="connsiteY2" fmla="*/ 4329 h 863462"/>
              <a:gd name="connsiteX3" fmla="*/ 183591 w 3107461"/>
              <a:gd name="connsiteY3" fmla="*/ 324512 h 863462"/>
              <a:gd name="connsiteX4" fmla="*/ 37185 w 3107461"/>
              <a:gd name="connsiteY4" fmla="*/ 452656 h 863462"/>
              <a:gd name="connsiteX5" fmla="*/ 756293 w 3107461"/>
              <a:gd name="connsiteY5" fmla="*/ 628271 h 863462"/>
              <a:gd name="connsiteX6" fmla="*/ 1169758 w 3107461"/>
              <a:gd name="connsiteY6" fmla="*/ 863333 h 863462"/>
              <a:gd name="connsiteX7" fmla="*/ 1047838 w 3107461"/>
              <a:gd name="connsiteY7" fmla="*/ 654787 h 863462"/>
              <a:gd name="connsiteX8" fmla="*/ 2196968 w 3107461"/>
              <a:gd name="connsiteY8" fmla="*/ 760291 h 863462"/>
              <a:gd name="connsiteX9" fmla="*/ 3100038 w 3107461"/>
              <a:gd name="connsiteY9" fmla="*/ 343534 h 863462"/>
              <a:gd name="connsiteX10" fmla="*/ 2583483 w 3107461"/>
              <a:gd name="connsiteY10" fmla="*/ 433370 h 863462"/>
              <a:gd name="connsiteX11" fmla="*/ 2512899 w 3107461"/>
              <a:gd name="connsiteY11" fmla="*/ 227867 h 863462"/>
              <a:gd name="connsiteX12" fmla="*/ 2294165 w 3107461"/>
              <a:gd name="connsiteY12" fmla="*/ 607512 h 863462"/>
              <a:gd name="connsiteX13" fmla="*/ 1803834 w 3107461"/>
              <a:gd name="connsiteY13" fmla="*/ 314655 h 863462"/>
              <a:gd name="connsiteX14" fmla="*/ 1912456 w 3107461"/>
              <a:gd name="connsiteY14" fmla="*/ 175511 h 863462"/>
              <a:gd name="connsiteX0" fmla="*/ 1912456 w 3116959"/>
              <a:gd name="connsiteY0" fmla="*/ 175511 h 863462"/>
              <a:gd name="connsiteX1" fmla="*/ 1595290 w 3116959"/>
              <a:gd name="connsiteY1" fmla="*/ 195941 h 863462"/>
              <a:gd name="connsiteX2" fmla="*/ 552371 w 3116959"/>
              <a:gd name="connsiteY2" fmla="*/ 4329 h 863462"/>
              <a:gd name="connsiteX3" fmla="*/ 183591 w 3116959"/>
              <a:gd name="connsiteY3" fmla="*/ 324512 h 863462"/>
              <a:gd name="connsiteX4" fmla="*/ 37185 w 3116959"/>
              <a:gd name="connsiteY4" fmla="*/ 452656 h 863462"/>
              <a:gd name="connsiteX5" fmla="*/ 756293 w 3116959"/>
              <a:gd name="connsiteY5" fmla="*/ 628271 h 863462"/>
              <a:gd name="connsiteX6" fmla="*/ 1169758 w 3116959"/>
              <a:gd name="connsiteY6" fmla="*/ 863333 h 863462"/>
              <a:gd name="connsiteX7" fmla="*/ 1047838 w 3116959"/>
              <a:gd name="connsiteY7" fmla="*/ 654787 h 863462"/>
              <a:gd name="connsiteX8" fmla="*/ 2196968 w 3116959"/>
              <a:gd name="connsiteY8" fmla="*/ 760291 h 863462"/>
              <a:gd name="connsiteX9" fmla="*/ 3109664 w 3116959"/>
              <a:gd name="connsiteY9" fmla="*/ 375618 h 863462"/>
              <a:gd name="connsiteX10" fmla="*/ 2583483 w 3116959"/>
              <a:gd name="connsiteY10" fmla="*/ 433370 h 863462"/>
              <a:gd name="connsiteX11" fmla="*/ 2512899 w 3116959"/>
              <a:gd name="connsiteY11" fmla="*/ 227867 h 863462"/>
              <a:gd name="connsiteX12" fmla="*/ 2294165 w 3116959"/>
              <a:gd name="connsiteY12" fmla="*/ 607512 h 863462"/>
              <a:gd name="connsiteX13" fmla="*/ 1803834 w 3116959"/>
              <a:gd name="connsiteY13" fmla="*/ 314655 h 863462"/>
              <a:gd name="connsiteX14" fmla="*/ 1912456 w 3116959"/>
              <a:gd name="connsiteY14" fmla="*/ 175511 h 863462"/>
              <a:gd name="connsiteX0" fmla="*/ 1912456 w 3109925"/>
              <a:gd name="connsiteY0" fmla="*/ 175511 h 863462"/>
              <a:gd name="connsiteX1" fmla="*/ 1595290 w 3109925"/>
              <a:gd name="connsiteY1" fmla="*/ 195941 h 863462"/>
              <a:gd name="connsiteX2" fmla="*/ 552371 w 3109925"/>
              <a:gd name="connsiteY2" fmla="*/ 4329 h 863462"/>
              <a:gd name="connsiteX3" fmla="*/ 183591 w 3109925"/>
              <a:gd name="connsiteY3" fmla="*/ 324512 h 863462"/>
              <a:gd name="connsiteX4" fmla="*/ 37185 w 3109925"/>
              <a:gd name="connsiteY4" fmla="*/ 452656 h 863462"/>
              <a:gd name="connsiteX5" fmla="*/ 756293 w 3109925"/>
              <a:gd name="connsiteY5" fmla="*/ 628271 h 863462"/>
              <a:gd name="connsiteX6" fmla="*/ 1169758 w 3109925"/>
              <a:gd name="connsiteY6" fmla="*/ 863333 h 863462"/>
              <a:gd name="connsiteX7" fmla="*/ 1047838 w 3109925"/>
              <a:gd name="connsiteY7" fmla="*/ 654787 h 863462"/>
              <a:gd name="connsiteX8" fmla="*/ 2196968 w 3109925"/>
              <a:gd name="connsiteY8" fmla="*/ 760291 h 863462"/>
              <a:gd name="connsiteX9" fmla="*/ 3109664 w 3109925"/>
              <a:gd name="connsiteY9" fmla="*/ 375618 h 863462"/>
              <a:gd name="connsiteX10" fmla="*/ 2583483 w 3109925"/>
              <a:gd name="connsiteY10" fmla="*/ 433370 h 863462"/>
              <a:gd name="connsiteX11" fmla="*/ 2512899 w 3109925"/>
              <a:gd name="connsiteY11" fmla="*/ 227867 h 863462"/>
              <a:gd name="connsiteX12" fmla="*/ 2294165 w 3109925"/>
              <a:gd name="connsiteY12" fmla="*/ 607512 h 863462"/>
              <a:gd name="connsiteX13" fmla="*/ 1803834 w 3109925"/>
              <a:gd name="connsiteY13" fmla="*/ 314655 h 863462"/>
              <a:gd name="connsiteX14" fmla="*/ 1912456 w 3109925"/>
              <a:gd name="connsiteY14" fmla="*/ 175511 h 863462"/>
              <a:gd name="connsiteX0" fmla="*/ 1912456 w 3109925"/>
              <a:gd name="connsiteY0" fmla="*/ 175511 h 863462"/>
              <a:gd name="connsiteX1" fmla="*/ 1595290 w 3109925"/>
              <a:gd name="connsiteY1" fmla="*/ 195941 h 863462"/>
              <a:gd name="connsiteX2" fmla="*/ 552371 w 3109925"/>
              <a:gd name="connsiteY2" fmla="*/ 4329 h 863462"/>
              <a:gd name="connsiteX3" fmla="*/ 183591 w 3109925"/>
              <a:gd name="connsiteY3" fmla="*/ 324512 h 863462"/>
              <a:gd name="connsiteX4" fmla="*/ 37185 w 3109925"/>
              <a:gd name="connsiteY4" fmla="*/ 452656 h 863462"/>
              <a:gd name="connsiteX5" fmla="*/ 756293 w 3109925"/>
              <a:gd name="connsiteY5" fmla="*/ 628271 h 863462"/>
              <a:gd name="connsiteX6" fmla="*/ 1169758 w 3109925"/>
              <a:gd name="connsiteY6" fmla="*/ 863333 h 863462"/>
              <a:gd name="connsiteX7" fmla="*/ 1047838 w 3109925"/>
              <a:gd name="connsiteY7" fmla="*/ 654787 h 863462"/>
              <a:gd name="connsiteX8" fmla="*/ 2196968 w 3109925"/>
              <a:gd name="connsiteY8" fmla="*/ 760291 h 863462"/>
              <a:gd name="connsiteX9" fmla="*/ 3109664 w 3109925"/>
              <a:gd name="connsiteY9" fmla="*/ 375618 h 863462"/>
              <a:gd name="connsiteX10" fmla="*/ 2583483 w 3109925"/>
              <a:gd name="connsiteY10" fmla="*/ 433370 h 863462"/>
              <a:gd name="connsiteX11" fmla="*/ 2512899 w 3109925"/>
              <a:gd name="connsiteY11" fmla="*/ 227867 h 863462"/>
              <a:gd name="connsiteX12" fmla="*/ 2294165 w 3109925"/>
              <a:gd name="connsiteY12" fmla="*/ 607512 h 863462"/>
              <a:gd name="connsiteX13" fmla="*/ 1803834 w 3109925"/>
              <a:gd name="connsiteY13" fmla="*/ 314655 h 863462"/>
              <a:gd name="connsiteX14" fmla="*/ 1912456 w 3109925"/>
              <a:gd name="connsiteY14" fmla="*/ 175511 h 863462"/>
              <a:gd name="connsiteX0" fmla="*/ 1912456 w 3109925"/>
              <a:gd name="connsiteY0" fmla="*/ 175511 h 863462"/>
              <a:gd name="connsiteX1" fmla="*/ 1595290 w 3109925"/>
              <a:gd name="connsiteY1" fmla="*/ 195941 h 863462"/>
              <a:gd name="connsiteX2" fmla="*/ 552371 w 3109925"/>
              <a:gd name="connsiteY2" fmla="*/ 4329 h 863462"/>
              <a:gd name="connsiteX3" fmla="*/ 183591 w 3109925"/>
              <a:gd name="connsiteY3" fmla="*/ 324512 h 863462"/>
              <a:gd name="connsiteX4" fmla="*/ 37185 w 3109925"/>
              <a:gd name="connsiteY4" fmla="*/ 452656 h 863462"/>
              <a:gd name="connsiteX5" fmla="*/ 756293 w 3109925"/>
              <a:gd name="connsiteY5" fmla="*/ 628271 h 863462"/>
              <a:gd name="connsiteX6" fmla="*/ 1169758 w 3109925"/>
              <a:gd name="connsiteY6" fmla="*/ 863333 h 863462"/>
              <a:gd name="connsiteX7" fmla="*/ 1047838 w 3109925"/>
              <a:gd name="connsiteY7" fmla="*/ 654787 h 863462"/>
              <a:gd name="connsiteX8" fmla="*/ 2196968 w 3109925"/>
              <a:gd name="connsiteY8" fmla="*/ 760291 h 863462"/>
              <a:gd name="connsiteX9" fmla="*/ 3109664 w 3109925"/>
              <a:gd name="connsiteY9" fmla="*/ 375618 h 863462"/>
              <a:gd name="connsiteX10" fmla="*/ 2583483 w 3109925"/>
              <a:gd name="connsiteY10" fmla="*/ 433370 h 863462"/>
              <a:gd name="connsiteX11" fmla="*/ 2512899 w 3109925"/>
              <a:gd name="connsiteY11" fmla="*/ 227867 h 863462"/>
              <a:gd name="connsiteX12" fmla="*/ 2294165 w 3109925"/>
              <a:gd name="connsiteY12" fmla="*/ 607512 h 863462"/>
              <a:gd name="connsiteX13" fmla="*/ 1803834 w 3109925"/>
              <a:gd name="connsiteY13" fmla="*/ 314655 h 863462"/>
              <a:gd name="connsiteX14" fmla="*/ 1912456 w 3109925"/>
              <a:gd name="connsiteY14" fmla="*/ 175511 h 863462"/>
              <a:gd name="connsiteX0" fmla="*/ 1912456 w 3109935"/>
              <a:gd name="connsiteY0" fmla="*/ 175511 h 863462"/>
              <a:gd name="connsiteX1" fmla="*/ 1595290 w 3109935"/>
              <a:gd name="connsiteY1" fmla="*/ 195941 h 863462"/>
              <a:gd name="connsiteX2" fmla="*/ 552371 w 3109935"/>
              <a:gd name="connsiteY2" fmla="*/ 4329 h 863462"/>
              <a:gd name="connsiteX3" fmla="*/ 183591 w 3109935"/>
              <a:gd name="connsiteY3" fmla="*/ 324512 h 863462"/>
              <a:gd name="connsiteX4" fmla="*/ 37185 w 3109935"/>
              <a:gd name="connsiteY4" fmla="*/ 452656 h 863462"/>
              <a:gd name="connsiteX5" fmla="*/ 756293 w 3109935"/>
              <a:gd name="connsiteY5" fmla="*/ 628271 h 863462"/>
              <a:gd name="connsiteX6" fmla="*/ 1169758 w 3109935"/>
              <a:gd name="connsiteY6" fmla="*/ 863333 h 863462"/>
              <a:gd name="connsiteX7" fmla="*/ 1047838 w 3109935"/>
              <a:gd name="connsiteY7" fmla="*/ 654787 h 863462"/>
              <a:gd name="connsiteX8" fmla="*/ 2196968 w 3109935"/>
              <a:gd name="connsiteY8" fmla="*/ 760291 h 863462"/>
              <a:gd name="connsiteX9" fmla="*/ 3109664 w 3109935"/>
              <a:gd name="connsiteY9" fmla="*/ 375618 h 863462"/>
              <a:gd name="connsiteX10" fmla="*/ 2599525 w 3109935"/>
              <a:gd name="connsiteY10" fmla="*/ 449412 h 863462"/>
              <a:gd name="connsiteX11" fmla="*/ 2512899 w 3109935"/>
              <a:gd name="connsiteY11" fmla="*/ 227867 h 863462"/>
              <a:gd name="connsiteX12" fmla="*/ 2294165 w 3109935"/>
              <a:gd name="connsiteY12" fmla="*/ 607512 h 863462"/>
              <a:gd name="connsiteX13" fmla="*/ 1803834 w 3109935"/>
              <a:gd name="connsiteY13" fmla="*/ 314655 h 863462"/>
              <a:gd name="connsiteX14" fmla="*/ 1912456 w 3109935"/>
              <a:gd name="connsiteY14" fmla="*/ 175511 h 863462"/>
              <a:gd name="connsiteX0" fmla="*/ 1912456 w 3109923"/>
              <a:gd name="connsiteY0" fmla="*/ 175511 h 863462"/>
              <a:gd name="connsiteX1" fmla="*/ 1595290 w 3109923"/>
              <a:gd name="connsiteY1" fmla="*/ 195941 h 863462"/>
              <a:gd name="connsiteX2" fmla="*/ 552371 w 3109923"/>
              <a:gd name="connsiteY2" fmla="*/ 4329 h 863462"/>
              <a:gd name="connsiteX3" fmla="*/ 183591 w 3109923"/>
              <a:gd name="connsiteY3" fmla="*/ 324512 h 863462"/>
              <a:gd name="connsiteX4" fmla="*/ 37185 w 3109923"/>
              <a:gd name="connsiteY4" fmla="*/ 452656 h 863462"/>
              <a:gd name="connsiteX5" fmla="*/ 756293 w 3109923"/>
              <a:gd name="connsiteY5" fmla="*/ 628271 h 863462"/>
              <a:gd name="connsiteX6" fmla="*/ 1169758 w 3109923"/>
              <a:gd name="connsiteY6" fmla="*/ 863333 h 863462"/>
              <a:gd name="connsiteX7" fmla="*/ 1047838 w 3109923"/>
              <a:gd name="connsiteY7" fmla="*/ 654787 h 863462"/>
              <a:gd name="connsiteX8" fmla="*/ 2196968 w 3109923"/>
              <a:gd name="connsiteY8" fmla="*/ 760291 h 863462"/>
              <a:gd name="connsiteX9" fmla="*/ 3109664 w 3109923"/>
              <a:gd name="connsiteY9" fmla="*/ 375618 h 863462"/>
              <a:gd name="connsiteX10" fmla="*/ 2580274 w 3109923"/>
              <a:gd name="connsiteY10" fmla="*/ 430162 h 863462"/>
              <a:gd name="connsiteX11" fmla="*/ 2512899 w 3109923"/>
              <a:gd name="connsiteY11" fmla="*/ 227867 h 863462"/>
              <a:gd name="connsiteX12" fmla="*/ 2294165 w 3109923"/>
              <a:gd name="connsiteY12" fmla="*/ 607512 h 863462"/>
              <a:gd name="connsiteX13" fmla="*/ 1803834 w 3109923"/>
              <a:gd name="connsiteY13" fmla="*/ 314655 h 863462"/>
              <a:gd name="connsiteX14" fmla="*/ 1912456 w 3109923"/>
              <a:gd name="connsiteY14" fmla="*/ 175511 h 863462"/>
              <a:gd name="connsiteX0" fmla="*/ 1912456 w 3109923"/>
              <a:gd name="connsiteY0" fmla="*/ 176501 h 864452"/>
              <a:gd name="connsiteX1" fmla="*/ 1595290 w 3109923"/>
              <a:gd name="connsiteY1" fmla="*/ 196931 h 864452"/>
              <a:gd name="connsiteX2" fmla="*/ 552371 w 3109923"/>
              <a:gd name="connsiteY2" fmla="*/ 5319 h 864452"/>
              <a:gd name="connsiteX3" fmla="*/ 183591 w 3109923"/>
              <a:gd name="connsiteY3" fmla="*/ 325502 h 864452"/>
              <a:gd name="connsiteX4" fmla="*/ 37185 w 3109923"/>
              <a:gd name="connsiteY4" fmla="*/ 453646 h 864452"/>
              <a:gd name="connsiteX5" fmla="*/ 756293 w 3109923"/>
              <a:gd name="connsiteY5" fmla="*/ 629261 h 864452"/>
              <a:gd name="connsiteX6" fmla="*/ 1169758 w 3109923"/>
              <a:gd name="connsiteY6" fmla="*/ 864323 h 864452"/>
              <a:gd name="connsiteX7" fmla="*/ 1047838 w 3109923"/>
              <a:gd name="connsiteY7" fmla="*/ 655777 h 864452"/>
              <a:gd name="connsiteX8" fmla="*/ 2196968 w 3109923"/>
              <a:gd name="connsiteY8" fmla="*/ 761281 h 864452"/>
              <a:gd name="connsiteX9" fmla="*/ 3109664 w 3109923"/>
              <a:gd name="connsiteY9" fmla="*/ 376608 h 864452"/>
              <a:gd name="connsiteX10" fmla="*/ 2580274 w 3109923"/>
              <a:gd name="connsiteY10" fmla="*/ 431152 h 864452"/>
              <a:gd name="connsiteX11" fmla="*/ 2512899 w 3109923"/>
              <a:gd name="connsiteY11" fmla="*/ 228857 h 864452"/>
              <a:gd name="connsiteX12" fmla="*/ 2294165 w 3109923"/>
              <a:gd name="connsiteY12" fmla="*/ 608502 h 864452"/>
              <a:gd name="connsiteX13" fmla="*/ 1803834 w 3109923"/>
              <a:gd name="connsiteY13" fmla="*/ 315645 h 864452"/>
              <a:gd name="connsiteX14" fmla="*/ 1912456 w 3109923"/>
              <a:gd name="connsiteY14" fmla="*/ 176501 h 864452"/>
              <a:gd name="connsiteX0" fmla="*/ 1915946 w 3113413"/>
              <a:gd name="connsiteY0" fmla="*/ 174271 h 862222"/>
              <a:gd name="connsiteX1" fmla="*/ 1598780 w 3113413"/>
              <a:gd name="connsiteY1" fmla="*/ 194701 h 862222"/>
              <a:gd name="connsiteX2" fmla="*/ 555861 w 3113413"/>
              <a:gd name="connsiteY2" fmla="*/ 3089 h 862222"/>
              <a:gd name="connsiteX3" fmla="*/ 167831 w 3113413"/>
              <a:gd name="connsiteY3" fmla="*/ 297605 h 862222"/>
              <a:gd name="connsiteX4" fmla="*/ 40675 w 3113413"/>
              <a:gd name="connsiteY4" fmla="*/ 451416 h 862222"/>
              <a:gd name="connsiteX5" fmla="*/ 759783 w 3113413"/>
              <a:gd name="connsiteY5" fmla="*/ 627031 h 862222"/>
              <a:gd name="connsiteX6" fmla="*/ 1173248 w 3113413"/>
              <a:gd name="connsiteY6" fmla="*/ 862093 h 862222"/>
              <a:gd name="connsiteX7" fmla="*/ 1051328 w 3113413"/>
              <a:gd name="connsiteY7" fmla="*/ 653547 h 862222"/>
              <a:gd name="connsiteX8" fmla="*/ 2200458 w 3113413"/>
              <a:gd name="connsiteY8" fmla="*/ 759051 h 862222"/>
              <a:gd name="connsiteX9" fmla="*/ 3113154 w 3113413"/>
              <a:gd name="connsiteY9" fmla="*/ 374378 h 862222"/>
              <a:gd name="connsiteX10" fmla="*/ 2583764 w 3113413"/>
              <a:gd name="connsiteY10" fmla="*/ 428922 h 862222"/>
              <a:gd name="connsiteX11" fmla="*/ 2516389 w 3113413"/>
              <a:gd name="connsiteY11" fmla="*/ 226627 h 862222"/>
              <a:gd name="connsiteX12" fmla="*/ 2297655 w 3113413"/>
              <a:gd name="connsiteY12" fmla="*/ 606272 h 862222"/>
              <a:gd name="connsiteX13" fmla="*/ 1807324 w 3113413"/>
              <a:gd name="connsiteY13" fmla="*/ 313415 h 862222"/>
              <a:gd name="connsiteX14" fmla="*/ 1915946 w 3113413"/>
              <a:gd name="connsiteY14" fmla="*/ 174271 h 862222"/>
              <a:gd name="connsiteX0" fmla="*/ 1885720 w 3083187"/>
              <a:gd name="connsiteY0" fmla="*/ 174271 h 862222"/>
              <a:gd name="connsiteX1" fmla="*/ 1568554 w 3083187"/>
              <a:gd name="connsiteY1" fmla="*/ 194701 h 862222"/>
              <a:gd name="connsiteX2" fmla="*/ 525635 w 3083187"/>
              <a:gd name="connsiteY2" fmla="*/ 3089 h 862222"/>
              <a:gd name="connsiteX3" fmla="*/ 137605 w 3083187"/>
              <a:gd name="connsiteY3" fmla="*/ 297605 h 862222"/>
              <a:gd name="connsiteX4" fmla="*/ 10449 w 3083187"/>
              <a:gd name="connsiteY4" fmla="*/ 451416 h 862222"/>
              <a:gd name="connsiteX5" fmla="*/ 729557 w 3083187"/>
              <a:gd name="connsiteY5" fmla="*/ 627031 h 862222"/>
              <a:gd name="connsiteX6" fmla="*/ 1143022 w 3083187"/>
              <a:gd name="connsiteY6" fmla="*/ 862093 h 862222"/>
              <a:gd name="connsiteX7" fmla="*/ 1021102 w 3083187"/>
              <a:gd name="connsiteY7" fmla="*/ 653547 h 862222"/>
              <a:gd name="connsiteX8" fmla="*/ 2170232 w 3083187"/>
              <a:gd name="connsiteY8" fmla="*/ 759051 h 862222"/>
              <a:gd name="connsiteX9" fmla="*/ 3082928 w 3083187"/>
              <a:gd name="connsiteY9" fmla="*/ 374378 h 862222"/>
              <a:gd name="connsiteX10" fmla="*/ 2553538 w 3083187"/>
              <a:gd name="connsiteY10" fmla="*/ 428922 h 862222"/>
              <a:gd name="connsiteX11" fmla="*/ 2486163 w 3083187"/>
              <a:gd name="connsiteY11" fmla="*/ 226627 h 862222"/>
              <a:gd name="connsiteX12" fmla="*/ 2267429 w 3083187"/>
              <a:gd name="connsiteY12" fmla="*/ 606272 h 862222"/>
              <a:gd name="connsiteX13" fmla="*/ 1777098 w 3083187"/>
              <a:gd name="connsiteY13" fmla="*/ 313415 h 862222"/>
              <a:gd name="connsiteX14" fmla="*/ 1885720 w 3083187"/>
              <a:gd name="connsiteY14" fmla="*/ 174271 h 862222"/>
              <a:gd name="connsiteX0" fmla="*/ 1885720 w 3083187"/>
              <a:gd name="connsiteY0" fmla="*/ 174271 h 862222"/>
              <a:gd name="connsiteX1" fmla="*/ 1568554 w 3083187"/>
              <a:gd name="connsiteY1" fmla="*/ 194701 h 862222"/>
              <a:gd name="connsiteX2" fmla="*/ 525635 w 3083187"/>
              <a:gd name="connsiteY2" fmla="*/ 3089 h 862222"/>
              <a:gd name="connsiteX3" fmla="*/ 137605 w 3083187"/>
              <a:gd name="connsiteY3" fmla="*/ 297605 h 862222"/>
              <a:gd name="connsiteX4" fmla="*/ 10449 w 3083187"/>
              <a:gd name="connsiteY4" fmla="*/ 451416 h 862222"/>
              <a:gd name="connsiteX5" fmla="*/ 729557 w 3083187"/>
              <a:gd name="connsiteY5" fmla="*/ 627031 h 862222"/>
              <a:gd name="connsiteX6" fmla="*/ 1143022 w 3083187"/>
              <a:gd name="connsiteY6" fmla="*/ 862093 h 862222"/>
              <a:gd name="connsiteX7" fmla="*/ 1021102 w 3083187"/>
              <a:gd name="connsiteY7" fmla="*/ 653547 h 862222"/>
              <a:gd name="connsiteX8" fmla="*/ 2170232 w 3083187"/>
              <a:gd name="connsiteY8" fmla="*/ 759051 h 862222"/>
              <a:gd name="connsiteX9" fmla="*/ 3082928 w 3083187"/>
              <a:gd name="connsiteY9" fmla="*/ 374378 h 862222"/>
              <a:gd name="connsiteX10" fmla="*/ 2553538 w 3083187"/>
              <a:gd name="connsiteY10" fmla="*/ 428922 h 862222"/>
              <a:gd name="connsiteX11" fmla="*/ 2486163 w 3083187"/>
              <a:gd name="connsiteY11" fmla="*/ 226627 h 862222"/>
              <a:gd name="connsiteX12" fmla="*/ 2267429 w 3083187"/>
              <a:gd name="connsiteY12" fmla="*/ 606272 h 862222"/>
              <a:gd name="connsiteX13" fmla="*/ 1777098 w 3083187"/>
              <a:gd name="connsiteY13" fmla="*/ 313415 h 862222"/>
              <a:gd name="connsiteX14" fmla="*/ 1885720 w 3083187"/>
              <a:gd name="connsiteY14" fmla="*/ 174271 h 862222"/>
              <a:gd name="connsiteX0" fmla="*/ 1899246 w 3096713"/>
              <a:gd name="connsiteY0" fmla="*/ 174271 h 862222"/>
              <a:gd name="connsiteX1" fmla="*/ 1582080 w 3096713"/>
              <a:gd name="connsiteY1" fmla="*/ 194701 h 862222"/>
              <a:gd name="connsiteX2" fmla="*/ 539161 w 3096713"/>
              <a:gd name="connsiteY2" fmla="*/ 3089 h 862222"/>
              <a:gd name="connsiteX3" fmla="*/ 151131 w 3096713"/>
              <a:gd name="connsiteY3" fmla="*/ 297605 h 862222"/>
              <a:gd name="connsiteX4" fmla="*/ 23975 w 3096713"/>
              <a:gd name="connsiteY4" fmla="*/ 451416 h 862222"/>
              <a:gd name="connsiteX5" fmla="*/ 743083 w 3096713"/>
              <a:gd name="connsiteY5" fmla="*/ 627031 h 862222"/>
              <a:gd name="connsiteX6" fmla="*/ 1156548 w 3096713"/>
              <a:gd name="connsiteY6" fmla="*/ 862093 h 862222"/>
              <a:gd name="connsiteX7" fmla="*/ 1034628 w 3096713"/>
              <a:gd name="connsiteY7" fmla="*/ 653547 h 862222"/>
              <a:gd name="connsiteX8" fmla="*/ 2183758 w 3096713"/>
              <a:gd name="connsiteY8" fmla="*/ 759051 h 862222"/>
              <a:gd name="connsiteX9" fmla="*/ 3096454 w 3096713"/>
              <a:gd name="connsiteY9" fmla="*/ 374378 h 862222"/>
              <a:gd name="connsiteX10" fmla="*/ 2567064 w 3096713"/>
              <a:gd name="connsiteY10" fmla="*/ 428922 h 862222"/>
              <a:gd name="connsiteX11" fmla="*/ 2499689 w 3096713"/>
              <a:gd name="connsiteY11" fmla="*/ 226627 h 862222"/>
              <a:gd name="connsiteX12" fmla="*/ 2280955 w 3096713"/>
              <a:gd name="connsiteY12" fmla="*/ 606272 h 862222"/>
              <a:gd name="connsiteX13" fmla="*/ 1790624 w 3096713"/>
              <a:gd name="connsiteY13" fmla="*/ 313415 h 862222"/>
              <a:gd name="connsiteX14" fmla="*/ 1899246 w 3096713"/>
              <a:gd name="connsiteY14" fmla="*/ 174271 h 862222"/>
              <a:gd name="connsiteX0" fmla="*/ 1888369 w 3085836"/>
              <a:gd name="connsiteY0" fmla="*/ 174271 h 862222"/>
              <a:gd name="connsiteX1" fmla="*/ 1571203 w 3085836"/>
              <a:gd name="connsiteY1" fmla="*/ 194701 h 862222"/>
              <a:gd name="connsiteX2" fmla="*/ 528284 w 3085836"/>
              <a:gd name="connsiteY2" fmla="*/ 3089 h 862222"/>
              <a:gd name="connsiteX3" fmla="*/ 140254 w 3085836"/>
              <a:gd name="connsiteY3" fmla="*/ 297605 h 862222"/>
              <a:gd name="connsiteX4" fmla="*/ 13098 w 3085836"/>
              <a:gd name="connsiteY4" fmla="*/ 451416 h 862222"/>
              <a:gd name="connsiteX5" fmla="*/ 732206 w 3085836"/>
              <a:gd name="connsiteY5" fmla="*/ 627031 h 862222"/>
              <a:gd name="connsiteX6" fmla="*/ 1145671 w 3085836"/>
              <a:gd name="connsiteY6" fmla="*/ 862093 h 862222"/>
              <a:gd name="connsiteX7" fmla="*/ 1023751 w 3085836"/>
              <a:gd name="connsiteY7" fmla="*/ 653547 h 862222"/>
              <a:gd name="connsiteX8" fmla="*/ 2172881 w 3085836"/>
              <a:gd name="connsiteY8" fmla="*/ 759051 h 862222"/>
              <a:gd name="connsiteX9" fmla="*/ 3085577 w 3085836"/>
              <a:gd name="connsiteY9" fmla="*/ 374378 h 862222"/>
              <a:gd name="connsiteX10" fmla="*/ 2556187 w 3085836"/>
              <a:gd name="connsiteY10" fmla="*/ 428922 h 862222"/>
              <a:gd name="connsiteX11" fmla="*/ 2488812 w 3085836"/>
              <a:gd name="connsiteY11" fmla="*/ 226627 h 862222"/>
              <a:gd name="connsiteX12" fmla="*/ 2270078 w 3085836"/>
              <a:gd name="connsiteY12" fmla="*/ 606272 h 862222"/>
              <a:gd name="connsiteX13" fmla="*/ 1779747 w 3085836"/>
              <a:gd name="connsiteY13" fmla="*/ 313415 h 862222"/>
              <a:gd name="connsiteX14" fmla="*/ 1888369 w 3085836"/>
              <a:gd name="connsiteY14" fmla="*/ 174271 h 862222"/>
              <a:gd name="connsiteX0" fmla="*/ 1891053 w 3088520"/>
              <a:gd name="connsiteY0" fmla="*/ 174271 h 862222"/>
              <a:gd name="connsiteX1" fmla="*/ 1573887 w 3088520"/>
              <a:gd name="connsiteY1" fmla="*/ 194701 h 862222"/>
              <a:gd name="connsiteX2" fmla="*/ 530968 w 3088520"/>
              <a:gd name="connsiteY2" fmla="*/ 3089 h 862222"/>
              <a:gd name="connsiteX3" fmla="*/ 142938 w 3088520"/>
              <a:gd name="connsiteY3" fmla="*/ 297605 h 862222"/>
              <a:gd name="connsiteX4" fmla="*/ 15782 w 3088520"/>
              <a:gd name="connsiteY4" fmla="*/ 451416 h 862222"/>
              <a:gd name="connsiteX5" fmla="*/ 734890 w 3088520"/>
              <a:gd name="connsiteY5" fmla="*/ 627031 h 862222"/>
              <a:gd name="connsiteX6" fmla="*/ 1148355 w 3088520"/>
              <a:gd name="connsiteY6" fmla="*/ 862093 h 862222"/>
              <a:gd name="connsiteX7" fmla="*/ 1026435 w 3088520"/>
              <a:gd name="connsiteY7" fmla="*/ 653547 h 862222"/>
              <a:gd name="connsiteX8" fmla="*/ 2175565 w 3088520"/>
              <a:gd name="connsiteY8" fmla="*/ 759051 h 862222"/>
              <a:gd name="connsiteX9" fmla="*/ 3088261 w 3088520"/>
              <a:gd name="connsiteY9" fmla="*/ 374378 h 862222"/>
              <a:gd name="connsiteX10" fmla="*/ 2558871 w 3088520"/>
              <a:gd name="connsiteY10" fmla="*/ 428922 h 862222"/>
              <a:gd name="connsiteX11" fmla="*/ 2491496 w 3088520"/>
              <a:gd name="connsiteY11" fmla="*/ 226627 h 862222"/>
              <a:gd name="connsiteX12" fmla="*/ 2272762 w 3088520"/>
              <a:gd name="connsiteY12" fmla="*/ 606272 h 862222"/>
              <a:gd name="connsiteX13" fmla="*/ 1782431 w 3088520"/>
              <a:gd name="connsiteY13" fmla="*/ 313415 h 862222"/>
              <a:gd name="connsiteX14" fmla="*/ 1891053 w 3088520"/>
              <a:gd name="connsiteY14" fmla="*/ 174271 h 8622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088520" h="862222">
                <a:moveTo>
                  <a:pt x="1891053" y="174271"/>
                </a:moveTo>
                <a:cubicBezTo>
                  <a:pt x="1856296" y="154485"/>
                  <a:pt x="1758324" y="129118"/>
                  <a:pt x="1573887" y="194701"/>
                </a:cubicBezTo>
                <a:cubicBezTo>
                  <a:pt x="1190528" y="38904"/>
                  <a:pt x="769460" y="-14062"/>
                  <a:pt x="530968" y="3089"/>
                </a:cubicBezTo>
                <a:cubicBezTo>
                  <a:pt x="292477" y="20240"/>
                  <a:pt x="102896" y="110794"/>
                  <a:pt x="142938" y="297605"/>
                </a:cubicBezTo>
                <a:cubicBezTo>
                  <a:pt x="16968" y="403341"/>
                  <a:pt x="-26730" y="360685"/>
                  <a:pt x="15782" y="451416"/>
                </a:cubicBezTo>
                <a:cubicBezTo>
                  <a:pt x="58294" y="542147"/>
                  <a:pt x="556289" y="577301"/>
                  <a:pt x="734890" y="627031"/>
                </a:cubicBezTo>
                <a:cubicBezTo>
                  <a:pt x="836489" y="827557"/>
                  <a:pt x="1099764" y="857674"/>
                  <a:pt x="1148355" y="862093"/>
                </a:cubicBezTo>
                <a:cubicBezTo>
                  <a:pt x="1196946" y="866512"/>
                  <a:pt x="1126344" y="757348"/>
                  <a:pt x="1026435" y="653547"/>
                </a:cubicBezTo>
                <a:cubicBezTo>
                  <a:pt x="1189616" y="591455"/>
                  <a:pt x="1831927" y="805579"/>
                  <a:pt x="2175565" y="759051"/>
                </a:cubicBezTo>
                <a:cubicBezTo>
                  <a:pt x="2519203" y="712523"/>
                  <a:pt x="3014751" y="433677"/>
                  <a:pt x="3088261" y="374378"/>
                </a:cubicBezTo>
                <a:cubicBezTo>
                  <a:pt x="3100811" y="286203"/>
                  <a:pt x="2654589" y="496326"/>
                  <a:pt x="2558871" y="428922"/>
                </a:cubicBezTo>
                <a:cubicBezTo>
                  <a:pt x="2463153" y="361518"/>
                  <a:pt x="2601745" y="367115"/>
                  <a:pt x="2491496" y="226627"/>
                </a:cubicBezTo>
                <a:cubicBezTo>
                  <a:pt x="2378039" y="329980"/>
                  <a:pt x="2390940" y="591807"/>
                  <a:pt x="2272762" y="606272"/>
                </a:cubicBezTo>
                <a:cubicBezTo>
                  <a:pt x="2154585" y="620737"/>
                  <a:pt x="1880956" y="368322"/>
                  <a:pt x="1782431" y="313415"/>
                </a:cubicBezTo>
                <a:cubicBezTo>
                  <a:pt x="1848220" y="212004"/>
                  <a:pt x="1925810" y="194057"/>
                  <a:pt x="1891053" y="174271"/>
                </a:cubicBezTo>
                <a:close/>
              </a:path>
            </a:pathLst>
          </a:cu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8B864DD1-8482-734F-8B92-6AD2BF60E16B}"/>
              </a:ext>
            </a:extLst>
          </p:cNvPr>
          <p:cNvSpPr txBox="1"/>
          <p:nvPr/>
        </p:nvSpPr>
        <p:spPr>
          <a:xfrm>
            <a:off x="7355474" y="4524845"/>
            <a:ext cx="27494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400"/>
              <a:t>■ 制御点（端点、曲線上の点）</a:t>
            </a:r>
            <a:endParaRPr lang="en-US" altLang="ja-JP" sz="1400" dirty="0"/>
          </a:p>
          <a:p>
            <a:r>
              <a:rPr kumimoji="1" lang="ja-JP" altLang="en-US" sz="1400"/>
              <a:t>□ 制御点（端点以外）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4475CE35-C584-3F4A-A6B5-B7FE33B891D6}"/>
              </a:ext>
            </a:extLst>
          </p:cNvPr>
          <p:cNvSpPr/>
          <p:nvPr/>
        </p:nvSpPr>
        <p:spPr>
          <a:xfrm>
            <a:off x="8545513" y="3038773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ja-JP" altLang="en-US"/>
              <a:t>&lt;img src="https://monosnap.com/image/OBsYSiGAfLe6HhdqN2DephdS5M9JH4.png"&gt;</a:t>
            </a:r>
          </a:p>
        </p:txBody>
      </p:sp>
    </p:spTree>
    <p:extLst>
      <p:ext uri="{BB962C8B-B14F-4D97-AF65-F5344CB8AC3E}">
        <p14:creationId xmlns:p14="http://schemas.microsoft.com/office/powerpoint/2010/main" val="28116192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7" name="直線矢印コネクタ 86">
            <a:extLst>
              <a:ext uri="{FF2B5EF4-FFF2-40B4-BE49-F238E27FC236}">
                <a16:creationId xmlns:a16="http://schemas.microsoft.com/office/drawing/2014/main" id="{E6B769AE-1F2B-8C4A-BF1B-2461F46317D2}"/>
              </a:ext>
            </a:extLst>
          </p:cNvPr>
          <p:cNvCxnSpPr>
            <a:cxnSpLocks/>
          </p:cNvCxnSpPr>
          <p:nvPr/>
        </p:nvCxnSpPr>
        <p:spPr>
          <a:xfrm>
            <a:off x="5513923" y="608710"/>
            <a:ext cx="20726" cy="48943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正方形/長方形 1">
                <a:extLst>
                  <a:ext uri="{FF2B5EF4-FFF2-40B4-BE49-F238E27FC236}">
                    <a16:creationId xmlns:a16="http://schemas.microsoft.com/office/drawing/2014/main" id="{5C0E882C-09C1-9249-927C-BD456F4C9289}"/>
                  </a:ext>
                </a:extLst>
              </p:cNvPr>
              <p:cNvSpPr/>
              <p:nvPr/>
            </p:nvSpPr>
            <p:spPr>
              <a:xfrm>
                <a:off x="3985181" y="877524"/>
                <a:ext cx="2977842" cy="53860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n-NO" altLang="ja-JP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ja-JP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m:rPr>
                          <m:nor/>
                        </m:rPr>
                        <a:rPr lang="ja-JP" altLang="en-US">
                          <a:solidFill>
                            <a:schemeClr val="tx1"/>
                          </a:solidFill>
                        </a:rPr>
                        <m:t>←</m:t>
                      </m:r>
                      <m:f>
                        <m:fPr>
                          <m:type m:val="lin"/>
                          <m:ctrlPr>
                            <a:rPr lang="en-US" altLang="ja-JP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ja-JP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altLang="ja-JP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num>
                        <m:den>
                          <m:r>
                            <a:rPr lang="en-US" altLang="ja-JP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den>
                      </m:f>
                      <m:r>
                        <a:rPr lang="en-US" altLang="ja-JP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ja-JP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altLang="ja-JP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=1,2,…,</m:t>
                      </m:r>
                      <m:r>
                        <a:rPr lang="nn-NO" altLang="ja-JP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lang="nn-NO" altLang="ja-JP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" name="正方形/長方形 1">
                <a:extLst>
                  <a:ext uri="{FF2B5EF4-FFF2-40B4-BE49-F238E27FC236}">
                    <a16:creationId xmlns:a16="http://schemas.microsoft.com/office/drawing/2014/main" id="{5C0E882C-09C1-9249-927C-BD456F4C92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5181" y="877524"/>
                <a:ext cx="2977842" cy="538602"/>
              </a:xfrm>
              <a:prstGeom prst="rect">
                <a:avLst/>
              </a:prstGeom>
              <a:blipFill>
                <a:blip r:embed="rId2"/>
                <a:stretch>
                  <a:fillRect t="-57778" b="-9333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8" name="グループ化 27">
            <a:extLst>
              <a:ext uri="{FF2B5EF4-FFF2-40B4-BE49-F238E27FC236}">
                <a16:creationId xmlns:a16="http://schemas.microsoft.com/office/drawing/2014/main" id="{DB6D377F-445B-1249-8500-2EB1C5D62308}"/>
              </a:ext>
            </a:extLst>
          </p:cNvPr>
          <p:cNvGrpSpPr/>
          <p:nvPr/>
        </p:nvGrpSpPr>
        <p:grpSpPr>
          <a:xfrm>
            <a:off x="7497579" y="246656"/>
            <a:ext cx="1432282" cy="2643641"/>
            <a:chOff x="7638331" y="793376"/>
            <a:chExt cx="1432526" cy="2820290"/>
          </a:xfrm>
        </p:grpSpPr>
        <p:sp>
          <p:nvSpPr>
            <p:cNvPr id="3" name="円/楕円 2">
              <a:extLst>
                <a:ext uri="{FF2B5EF4-FFF2-40B4-BE49-F238E27FC236}">
                  <a16:creationId xmlns:a16="http://schemas.microsoft.com/office/drawing/2014/main" id="{46D1DD66-8A8D-D047-B596-FE285B70E031}"/>
                </a:ext>
              </a:extLst>
            </p:cNvPr>
            <p:cNvSpPr/>
            <p:nvPr/>
          </p:nvSpPr>
          <p:spPr>
            <a:xfrm>
              <a:off x="8191372" y="995674"/>
              <a:ext cx="147918" cy="147918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" name="円/楕円 3">
              <a:extLst>
                <a:ext uri="{FF2B5EF4-FFF2-40B4-BE49-F238E27FC236}">
                  <a16:creationId xmlns:a16="http://schemas.microsoft.com/office/drawing/2014/main" id="{AB6FEBFA-341A-2E41-97E2-A0F279A99881}"/>
                </a:ext>
              </a:extLst>
            </p:cNvPr>
            <p:cNvSpPr/>
            <p:nvPr/>
          </p:nvSpPr>
          <p:spPr>
            <a:xfrm>
              <a:off x="8043454" y="1452874"/>
              <a:ext cx="147918" cy="14791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" name="円/楕円 4">
              <a:extLst>
                <a:ext uri="{FF2B5EF4-FFF2-40B4-BE49-F238E27FC236}">
                  <a16:creationId xmlns:a16="http://schemas.microsoft.com/office/drawing/2014/main" id="{3DBD575B-6728-F749-BFB2-8DA28C74B879}"/>
                </a:ext>
              </a:extLst>
            </p:cNvPr>
            <p:cNvSpPr/>
            <p:nvPr/>
          </p:nvSpPr>
          <p:spPr>
            <a:xfrm>
              <a:off x="8150205" y="1910074"/>
              <a:ext cx="147918" cy="14791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" name="円/楕円 5">
              <a:extLst>
                <a:ext uri="{FF2B5EF4-FFF2-40B4-BE49-F238E27FC236}">
                  <a16:creationId xmlns:a16="http://schemas.microsoft.com/office/drawing/2014/main" id="{6F111A25-F36D-244E-8310-BF5D4616A3CB}"/>
                </a:ext>
              </a:extLst>
            </p:cNvPr>
            <p:cNvSpPr/>
            <p:nvPr/>
          </p:nvSpPr>
          <p:spPr>
            <a:xfrm>
              <a:off x="8308598" y="2647007"/>
              <a:ext cx="147918" cy="14791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" name="円/楕円 6">
              <a:extLst>
                <a:ext uri="{FF2B5EF4-FFF2-40B4-BE49-F238E27FC236}">
                  <a16:creationId xmlns:a16="http://schemas.microsoft.com/office/drawing/2014/main" id="{FC0FD5FC-2408-A64E-ABE3-08D1E771B51A}"/>
                </a:ext>
              </a:extLst>
            </p:cNvPr>
            <p:cNvSpPr/>
            <p:nvPr/>
          </p:nvSpPr>
          <p:spPr>
            <a:xfrm>
              <a:off x="8198569" y="3429000"/>
              <a:ext cx="147918" cy="14791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フリーフォーム 7">
              <a:extLst>
                <a:ext uri="{FF2B5EF4-FFF2-40B4-BE49-F238E27FC236}">
                  <a16:creationId xmlns:a16="http://schemas.microsoft.com/office/drawing/2014/main" id="{0E08FF62-45A7-764C-BBC4-61CF0192D061}"/>
                </a:ext>
              </a:extLst>
            </p:cNvPr>
            <p:cNvSpPr/>
            <p:nvPr/>
          </p:nvSpPr>
          <p:spPr>
            <a:xfrm>
              <a:off x="8121655" y="1071638"/>
              <a:ext cx="176468" cy="1089212"/>
            </a:xfrm>
            <a:custGeom>
              <a:avLst/>
              <a:gdLst>
                <a:gd name="connsiteX0" fmla="*/ 160807 w 353313"/>
                <a:gd name="connsiteY0" fmla="*/ 0 h 2061411"/>
                <a:gd name="connsiteX1" fmla="*/ 386 w 353313"/>
                <a:gd name="connsiteY1" fmla="*/ 441158 h 2061411"/>
                <a:gd name="connsiteX2" fmla="*/ 120702 w 353313"/>
                <a:gd name="connsiteY2" fmla="*/ 954505 h 2061411"/>
                <a:gd name="connsiteX3" fmla="*/ 273102 w 353313"/>
                <a:gd name="connsiteY3" fmla="*/ 1491916 h 2061411"/>
                <a:gd name="connsiteX4" fmla="*/ 353313 w 353313"/>
                <a:gd name="connsiteY4" fmla="*/ 2061411 h 2061411"/>
                <a:gd name="connsiteX0" fmla="*/ 162665 w 355171"/>
                <a:gd name="connsiteY0" fmla="*/ 0 h 2061411"/>
                <a:gd name="connsiteX1" fmla="*/ 2244 w 355171"/>
                <a:gd name="connsiteY1" fmla="*/ 441158 h 2061411"/>
                <a:gd name="connsiteX2" fmla="*/ 274960 w 355171"/>
                <a:gd name="connsiteY2" fmla="*/ 1491916 h 2061411"/>
                <a:gd name="connsiteX3" fmla="*/ 355171 w 355171"/>
                <a:gd name="connsiteY3" fmla="*/ 2061411 h 2061411"/>
                <a:gd name="connsiteX0" fmla="*/ 125394 w 317900"/>
                <a:gd name="connsiteY0" fmla="*/ 0 h 2061411"/>
                <a:gd name="connsiteX1" fmla="*/ 3289 w 317900"/>
                <a:gd name="connsiteY1" fmla="*/ 948449 h 2061411"/>
                <a:gd name="connsiteX2" fmla="*/ 237689 w 317900"/>
                <a:gd name="connsiteY2" fmla="*/ 1491916 h 2061411"/>
                <a:gd name="connsiteX3" fmla="*/ 317900 w 317900"/>
                <a:gd name="connsiteY3" fmla="*/ 2061411 h 2061411"/>
                <a:gd name="connsiteX0" fmla="*/ 294913 w 314991"/>
                <a:gd name="connsiteY0" fmla="*/ 0 h 2012319"/>
                <a:gd name="connsiteX1" fmla="*/ 380 w 314991"/>
                <a:gd name="connsiteY1" fmla="*/ 899357 h 2012319"/>
                <a:gd name="connsiteX2" fmla="*/ 234780 w 314991"/>
                <a:gd name="connsiteY2" fmla="*/ 1442824 h 2012319"/>
                <a:gd name="connsiteX3" fmla="*/ 314991 w 314991"/>
                <a:gd name="connsiteY3" fmla="*/ 2012319 h 2012319"/>
                <a:gd name="connsiteX0" fmla="*/ 294571 w 314649"/>
                <a:gd name="connsiteY0" fmla="*/ 0 h 2012319"/>
                <a:gd name="connsiteX1" fmla="*/ 38 w 314649"/>
                <a:gd name="connsiteY1" fmla="*/ 899357 h 2012319"/>
                <a:gd name="connsiteX2" fmla="*/ 314649 w 314649"/>
                <a:gd name="connsiteY2" fmla="*/ 2012319 h 2012319"/>
                <a:gd name="connsiteX0" fmla="*/ 294886 w 294886"/>
                <a:gd name="connsiteY0" fmla="*/ 0 h 1914132"/>
                <a:gd name="connsiteX1" fmla="*/ 353 w 294886"/>
                <a:gd name="connsiteY1" fmla="*/ 899357 h 1914132"/>
                <a:gd name="connsiteX2" fmla="*/ 238330 w 294886"/>
                <a:gd name="connsiteY2" fmla="*/ 1914132 h 1914132"/>
                <a:gd name="connsiteX0" fmla="*/ 294863 w 294863"/>
                <a:gd name="connsiteY0" fmla="*/ 0 h 1914132"/>
                <a:gd name="connsiteX1" fmla="*/ 330 w 294863"/>
                <a:gd name="connsiteY1" fmla="*/ 899357 h 1914132"/>
                <a:gd name="connsiteX2" fmla="*/ 238307 w 294863"/>
                <a:gd name="connsiteY2" fmla="*/ 1914132 h 191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4863" h="1914132">
                  <a:moveTo>
                    <a:pt x="294863" y="0"/>
                  </a:moveTo>
                  <a:cubicBezTo>
                    <a:pt x="217994" y="141037"/>
                    <a:pt x="9756" y="580335"/>
                    <a:pt x="330" y="899357"/>
                  </a:cubicBezTo>
                  <a:cubicBezTo>
                    <a:pt x="-9096" y="1218379"/>
                    <a:pt x="186165" y="1287582"/>
                    <a:pt x="238307" y="1914132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9FD57C4B-E06A-E348-A3FA-265C0C6B9382}"/>
                </a:ext>
              </a:extLst>
            </p:cNvPr>
            <p:cNvSpPr/>
            <p:nvPr/>
          </p:nvSpPr>
          <p:spPr>
            <a:xfrm>
              <a:off x="8584860" y="1074705"/>
              <a:ext cx="315149" cy="2430379"/>
            </a:xfrm>
            <a:custGeom>
              <a:avLst/>
              <a:gdLst>
                <a:gd name="connsiteX0" fmla="*/ 160807 w 353313"/>
                <a:gd name="connsiteY0" fmla="*/ 0 h 2061411"/>
                <a:gd name="connsiteX1" fmla="*/ 386 w 353313"/>
                <a:gd name="connsiteY1" fmla="*/ 441158 h 2061411"/>
                <a:gd name="connsiteX2" fmla="*/ 120702 w 353313"/>
                <a:gd name="connsiteY2" fmla="*/ 954505 h 2061411"/>
                <a:gd name="connsiteX3" fmla="*/ 273102 w 353313"/>
                <a:gd name="connsiteY3" fmla="*/ 1491916 h 2061411"/>
                <a:gd name="connsiteX4" fmla="*/ 353313 w 353313"/>
                <a:gd name="connsiteY4" fmla="*/ 2061411 h 2061411"/>
                <a:gd name="connsiteX0" fmla="*/ 169535 w 284214"/>
                <a:gd name="connsiteY0" fmla="*/ 0 h 2430379"/>
                <a:gd name="connsiteX1" fmla="*/ 9114 w 284214"/>
                <a:gd name="connsiteY1" fmla="*/ 441158 h 2430379"/>
                <a:gd name="connsiteX2" fmla="*/ 129430 w 284214"/>
                <a:gd name="connsiteY2" fmla="*/ 954505 h 2430379"/>
                <a:gd name="connsiteX3" fmla="*/ 281830 w 284214"/>
                <a:gd name="connsiteY3" fmla="*/ 1491916 h 2430379"/>
                <a:gd name="connsiteX4" fmla="*/ 1094 w 284214"/>
                <a:gd name="connsiteY4" fmla="*/ 2430379 h 2430379"/>
                <a:gd name="connsiteX0" fmla="*/ 168441 w 301242"/>
                <a:gd name="connsiteY0" fmla="*/ 0 h 2430379"/>
                <a:gd name="connsiteX1" fmla="*/ 8020 w 301242"/>
                <a:gd name="connsiteY1" fmla="*/ 441158 h 2430379"/>
                <a:gd name="connsiteX2" fmla="*/ 128336 w 301242"/>
                <a:gd name="connsiteY2" fmla="*/ 954505 h 2430379"/>
                <a:gd name="connsiteX3" fmla="*/ 280736 w 301242"/>
                <a:gd name="connsiteY3" fmla="*/ 1491916 h 2430379"/>
                <a:gd name="connsiteX4" fmla="*/ 0 w 301242"/>
                <a:gd name="connsiteY4" fmla="*/ 2430379 h 2430379"/>
                <a:gd name="connsiteX0" fmla="*/ 168441 w 316298"/>
                <a:gd name="connsiteY0" fmla="*/ 0 h 2430379"/>
                <a:gd name="connsiteX1" fmla="*/ 8020 w 316298"/>
                <a:gd name="connsiteY1" fmla="*/ 441158 h 2430379"/>
                <a:gd name="connsiteX2" fmla="*/ 128336 w 316298"/>
                <a:gd name="connsiteY2" fmla="*/ 954505 h 2430379"/>
                <a:gd name="connsiteX3" fmla="*/ 304799 w 316298"/>
                <a:gd name="connsiteY3" fmla="*/ 1941095 h 2430379"/>
                <a:gd name="connsiteX4" fmla="*/ 0 w 316298"/>
                <a:gd name="connsiteY4" fmla="*/ 2430379 h 2430379"/>
                <a:gd name="connsiteX0" fmla="*/ 168441 w 319783"/>
                <a:gd name="connsiteY0" fmla="*/ 0 h 2430379"/>
                <a:gd name="connsiteX1" fmla="*/ 8020 w 319783"/>
                <a:gd name="connsiteY1" fmla="*/ 441158 h 2430379"/>
                <a:gd name="connsiteX2" fmla="*/ 128336 w 319783"/>
                <a:gd name="connsiteY2" fmla="*/ 954505 h 2430379"/>
                <a:gd name="connsiteX3" fmla="*/ 304799 w 319783"/>
                <a:gd name="connsiteY3" fmla="*/ 1941095 h 2430379"/>
                <a:gd name="connsiteX4" fmla="*/ 0 w 319783"/>
                <a:gd name="connsiteY4" fmla="*/ 2430379 h 2430379"/>
                <a:gd name="connsiteX0" fmla="*/ 168441 w 312822"/>
                <a:gd name="connsiteY0" fmla="*/ 0 h 2430379"/>
                <a:gd name="connsiteX1" fmla="*/ 8020 w 312822"/>
                <a:gd name="connsiteY1" fmla="*/ 441158 h 2430379"/>
                <a:gd name="connsiteX2" fmla="*/ 128336 w 312822"/>
                <a:gd name="connsiteY2" fmla="*/ 954505 h 2430379"/>
                <a:gd name="connsiteX3" fmla="*/ 304799 w 312822"/>
                <a:gd name="connsiteY3" fmla="*/ 1941095 h 2430379"/>
                <a:gd name="connsiteX4" fmla="*/ 0 w 312822"/>
                <a:gd name="connsiteY4" fmla="*/ 2430379 h 2430379"/>
                <a:gd name="connsiteX0" fmla="*/ 168441 w 318135"/>
                <a:gd name="connsiteY0" fmla="*/ 0 h 2430379"/>
                <a:gd name="connsiteX1" fmla="*/ 8020 w 318135"/>
                <a:gd name="connsiteY1" fmla="*/ 441158 h 2430379"/>
                <a:gd name="connsiteX2" fmla="*/ 128336 w 318135"/>
                <a:gd name="connsiteY2" fmla="*/ 954505 h 2430379"/>
                <a:gd name="connsiteX3" fmla="*/ 312820 w 318135"/>
                <a:gd name="connsiteY3" fmla="*/ 2013285 h 2430379"/>
                <a:gd name="connsiteX4" fmla="*/ 0 w 318135"/>
                <a:gd name="connsiteY4" fmla="*/ 2430379 h 2430379"/>
                <a:gd name="connsiteX0" fmla="*/ 168441 w 321649"/>
                <a:gd name="connsiteY0" fmla="*/ 0 h 2430379"/>
                <a:gd name="connsiteX1" fmla="*/ 8020 w 321649"/>
                <a:gd name="connsiteY1" fmla="*/ 441158 h 2430379"/>
                <a:gd name="connsiteX2" fmla="*/ 128336 w 321649"/>
                <a:gd name="connsiteY2" fmla="*/ 954505 h 2430379"/>
                <a:gd name="connsiteX3" fmla="*/ 312820 w 321649"/>
                <a:gd name="connsiteY3" fmla="*/ 2013285 h 2430379"/>
                <a:gd name="connsiteX4" fmla="*/ 0 w 321649"/>
                <a:gd name="connsiteY4" fmla="*/ 2430379 h 2430379"/>
                <a:gd name="connsiteX0" fmla="*/ 168441 w 314831"/>
                <a:gd name="connsiteY0" fmla="*/ 0 h 2430379"/>
                <a:gd name="connsiteX1" fmla="*/ 8020 w 314831"/>
                <a:gd name="connsiteY1" fmla="*/ 441158 h 2430379"/>
                <a:gd name="connsiteX2" fmla="*/ 128336 w 314831"/>
                <a:gd name="connsiteY2" fmla="*/ 954505 h 2430379"/>
                <a:gd name="connsiteX3" fmla="*/ 312820 w 314831"/>
                <a:gd name="connsiteY3" fmla="*/ 2013285 h 2430379"/>
                <a:gd name="connsiteX4" fmla="*/ 0 w 314831"/>
                <a:gd name="connsiteY4" fmla="*/ 2430379 h 2430379"/>
                <a:gd name="connsiteX0" fmla="*/ 168441 w 315149"/>
                <a:gd name="connsiteY0" fmla="*/ 0 h 2430379"/>
                <a:gd name="connsiteX1" fmla="*/ 8020 w 315149"/>
                <a:gd name="connsiteY1" fmla="*/ 441158 h 2430379"/>
                <a:gd name="connsiteX2" fmla="*/ 128336 w 315149"/>
                <a:gd name="connsiteY2" fmla="*/ 954505 h 2430379"/>
                <a:gd name="connsiteX3" fmla="*/ 312820 w 315149"/>
                <a:gd name="connsiteY3" fmla="*/ 2013285 h 2430379"/>
                <a:gd name="connsiteX4" fmla="*/ 0 w 315149"/>
                <a:gd name="connsiteY4" fmla="*/ 2430379 h 2430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5149" h="2430379">
                  <a:moveTo>
                    <a:pt x="168441" y="0"/>
                  </a:moveTo>
                  <a:cubicBezTo>
                    <a:pt x="91572" y="141037"/>
                    <a:pt x="14704" y="282074"/>
                    <a:pt x="8020" y="441158"/>
                  </a:cubicBezTo>
                  <a:cubicBezTo>
                    <a:pt x="1336" y="600242"/>
                    <a:pt x="53473" y="692484"/>
                    <a:pt x="128336" y="954505"/>
                  </a:cubicBezTo>
                  <a:cubicBezTo>
                    <a:pt x="203199" y="1216526"/>
                    <a:pt x="334209" y="1871579"/>
                    <a:pt x="312820" y="2013285"/>
                  </a:cubicBezTo>
                  <a:cubicBezTo>
                    <a:pt x="291431" y="2154991"/>
                    <a:pt x="227930" y="2253915"/>
                    <a:pt x="0" y="2430379"/>
                  </a:cubicBezTo>
                </a:path>
              </a:pathLst>
            </a:custGeom>
            <a:noFill/>
            <a:ln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F0C7F497-7754-0C47-9113-D9C11E2BB2E1}"/>
                </a:ext>
              </a:extLst>
            </p:cNvPr>
            <p:cNvSpPr/>
            <p:nvPr/>
          </p:nvSpPr>
          <p:spPr>
            <a:xfrm>
              <a:off x="8264280" y="2594812"/>
              <a:ext cx="208673" cy="954269"/>
            </a:xfrm>
            <a:custGeom>
              <a:avLst/>
              <a:gdLst>
                <a:gd name="connsiteX0" fmla="*/ 160807 w 353313"/>
                <a:gd name="connsiteY0" fmla="*/ 0 h 2061411"/>
                <a:gd name="connsiteX1" fmla="*/ 386 w 353313"/>
                <a:gd name="connsiteY1" fmla="*/ 441158 h 2061411"/>
                <a:gd name="connsiteX2" fmla="*/ 120702 w 353313"/>
                <a:gd name="connsiteY2" fmla="*/ 954505 h 2061411"/>
                <a:gd name="connsiteX3" fmla="*/ 273102 w 353313"/>
                <a:gd name="connsiteY3" fmla="*/ 1491916 h 2061411"/>
                <a:gd name="connsiteX4" fmla="*/ 353313 w 353313"/>
                <a:gd name="connsiteY4" fmla="*/ 2061411 h 2061411"/>
                <a:gd name="connsiteX0" fmla="*/ 162665 w 355171"/>
                <a:gd name="connsiteY0" fmla="*/ 0 h 2061411"/>
                <a:gd name="connsiteX1" fmla="*/ 2244 w 355171"/>
                <a:gd name="connsiteY1" fmla="*/ 441158 h 2061411"/>
                <a:gd name="connsiteX2" fmla="*/ 274960 w 355171"/>
                <a:gd name="connsiteY2" fmla="*/ 1491916 h 2061411"/>
                <a:gd name="connsiteX3" fmla="*/ 355171 w 355171"/>
                <a:gd name="connsiteY3" fmla="*/ 2061411 h 2061411"/>
                <a:gd name="connsiteX0" fmla="*/ 125394 w 317900"/>
                <a:gd name="connsiteY0" fmla="*/ 0 h 2061411"/>
                <a:gd name="connsiteX1" fmla="*/ 3289 w 317900"/>
                <a:gd name="connsiteY1" fmla="*/ 948449 h 2061411"/>
                <a:gd name="connsiteX2" fmla="*/ 237689 w 317900"/>
                <a:gd name="connsiteY2" fmla="*/ 1491916 h 2061411"/>
                <a:gd name="connsiteX3" fmla="*/ 317900 w 317900"/>
                <a:gd name="connsiteY3" fmla="*/ 2061411 h 2061411"/>
                <a:gd name="connsiteX0" fmla="*/ 294913 w 314991"/>
                <a:gd name="connsiteY0" fmla="*/ 0 h 2012319"/>
                <a:gd name="connsiteX1" fmla="*/ 380 w 314991"/>
                <a:gd name="connsiteY1" fmla="*/ 899357 h 2012319"/>
                <a:gd name="connsiteX2" fmla="*/ 234780 w 314991"/>
                <a:gd name="connsiteY2" fmla="*/ 1442824 h 2012319"/>
                <a:gd name="connsiteX3" fmla="*/ 314991 w 314991"/>
                <a:gd name="connsiteY3" fmla="*/ 2012319 h 2012319"/>
                <a:gd name="connsiteX0" fmla="*/ 294571 w 314649"/>
                <a:gd name="connsiteY0" fmla="*/ 0 h 2012319"/>
                <a:gd name="connsiteX1" fmla="*/ 38 w 314649"/>
                <a:gd name="connsiteY1" fmla="*/ 899357 h 2012319"/>
                <a:gd name="connsiteX2" fmla="*/ 314649 w 314649"/>
                <a:gd name="connsiteY2" fmla="*/ 2012319 h 2012319"/>
                <a:gd name="connsiteX0" fmla="*/ 294886 w 294886"/>
                <a:gd name="connsiteY0" fmla="*/ 0 h 1914132"/>
                <a:gd name="connsiteX1" fmla="*/ 353 w 294886"/>
                <a:gd name="connsiteY1" fmla="*/ 899357 h 1914132"/>
                <a:gd name="connsiteX2" fmla="*/ 238330 w 294886"/>
                <a:gd name="connsiteY2" fmla="*/ 1914132 h 1914132"/>
                <a:gd name="connsiteX0" fmla="*/ 584682 w 584682"/>
                <a:gd name="connsiteY0" fmla="*/ 0 h 2323237"/>
                <a:gd name="connsiteX1" fmla="*/ 290149 w 584682"/>
                <a:gd name="connsiteY1" fmla="*/ 899357 h 2323237"/>
                <a:gd name="connsiteX2" fmla="*/ 10839 w 584682"/>
                <a:gd name="connsiteY2" fmla="*/ 2323237 h 2323237"/>
                <a:gd name="connsiteX0" fmla="*/ 580211 w 580211"/>
                <a:gd name="connsiteY0" fmla="*/ 0 h 2323237"/>
                <a:gd name="connsiteX1" fmla="*/ 496423 w 580211"/>
                <a:gd name="connsiteY1" fmla="*/ 1472103 h 2323237"/>
                <a:gd name="connsiteX2" fmla="*/ 6368 w 580211"/>
                <a:gd name="connsiteY2" fmla="*/ 2323237 h 2323237"/>
                <a:gd name="connsiteX0" fmla="*/ 215529 w 497971"/>
                <a:gd name="connsiteY0" fmla="*/ 0 h 2012317"/>
                <a:gd name="connsiteX1" fmla="*/ 495757 w 497971"/>
                <a:gd name="connsiteY1" fmla="*/ 1161183 h 2012317"/>
                <a:gd name="connsiteX2" fmla="*/ 5702 w 497971"/>
                <a:gd name="connsiteY2" fmla="*/ 2012317 h 2012317"/>
                <a:gd name="connsiteX0" fmla="*/ 253908 w 499139"/>
                <a:gd name="connsiteY0" fmla="*/ 0 h 1995953"/>
                <a:gd name="connsiteX1" fmla="*/ 495819 w 499139"/>
                <a:gd name="connsiteY1" fmla="*/ 1144819 h 1995953"/>
                <a:gd name="connsiteX2" fmla="*/ 5764 w 499139"/>
                <a:gd name="connsiteY2" fmla="*/ 1995953 h 1995953"/>
                <a:gd name="connsiteX0" fmla="*/ 253908 w 506923"/>
                <a:gd name="connsiteY0" fmla="*/ 0 h 1995953"/>
                <a:gd name="connsiteX1" fmla="*/ 495819 w 506923"/>
                <a:gd name="connsiteY1" fmla="*/ 1144819 h 1995953"/>
                <a:gd name="connsiteX2" fmla="*/ 5764 w 506923"/>
                <a:gd name="connsiteY2" fmla="*/ 1995953 h 1995953"/>
                <a:gd name="connsiteX0" fmla="*/ 157960 w 498427"/>
                <a:gd name="connsiteY0" fmla="*/ 0 h 1946861"/>
                <a:gd name="connsiteX1" fmla="*/ 495664 w 498427"/>
                <a:gd name="connsiteY1" fmla="*/ 1095727 h 1946861"/>
                <a:gd name="connsiteX2" fmla="*/ 5609 w 498427"/>
                <a:gd name="connsiteY2" fmla="*/ 1946861 h 1946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427" h="1946861">
                  <a:moveTo>
                    <a:pt x="157960" y="0"/>
                  </a:moveTo>
                  <a:cubicBezTo>
                    <a:pt x="368473" y="681056"/>
                    <a:pt x="521056" y="771250"/>
                    <a:pt x="495664" y="1095727"/>
                  </a:cubicBezTo>
                  <a:cubicBezTo>
                    <a:pt x="470272" y="1420204"/>
                    <a:pt x="-59935" y="1714994"/>
                    <a:pt x="5609" y="1946861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" name="円/楕円 12">
              <a:extLst>
                <a:ext uri="{FF2B5EF4-FFF2-40B4-BE49-F238E27FC236}">
                  <a16:creationId xmlns:a16="http://schemas.microsoft.com/office/drawing/2014/main" id="{7F043E8D-7209-7444-8888-0019E6DA7306}"/>
                </a:ext>
              </a:extLst>
            </p:cNvPr>
            <p:cNvSpPr/>
            <p:nvPr/>
          </p:nvSpPr>
          <p:spPr>
            <a:xfrm>
              <a:off x="8371186" y="3056729"/>
              <a:ext cx="147918" cy="14791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" name="フリーフォーム 13">
              <a:extLst>
                <a:ext uri="{FF2B5EF4-FFF2-40B4-BE49-F238E27FC236}">
                  <a16:creationId xmlns:a16="http://schemas.microsoft.com/office/drawing/2014/main" id="{5209C191-D534-FE45-B8F7-C4F0E5A53A5D}"/>
                </a:ext>
              </a:extLst>
            </p:cNvPr>
            <p:cNvSpPr/>
            <p:nvPr/>
          </p:nvSpPr>
          <p:spPr>
            <a:xfrm>
              <a:off x="8277726" y="2197768"/>
              <a:ext cx="50748" cy="401951"/>
            </a:xfrm>
            <a:custGeom>
              <a:avLst/>
              <a:gdLst>
                <a:gd name="connsiteX0" fmla="*/ 0 w 50748"/>
                <a:gd name="connsiteY0" fmla="*/ 0 h 401951"/>
                <a:gd name="connsiteX1" fmla="*/ 48127 w 50748"/>
                <a:gd name="connsiteY1" fmla="*/ 368969 h 401951"/>
                <a:gd name="connsiteX2" fmla="*/ 40106 w 50748"/>
                <a:gd name="connsiteY2" fmla="*/ 360948 h 401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748" h="401951">
                  <a:moveTo>
                    <a:pt x="0" y="0"/>
                  </a:moveTo>
                  <a:cubicBezTo>
                    <a:pt x="20721" y="154405"/>
                    <a:pt x="41443" y="308811"/>
                    <a:pt x="48127" y="368969"/>
                  </a:cubicBezTo>
                  <a:cubicBezTo>
                    <a:pt x="54811" y="429127"/>
                    <a:pt x="47458" y="395037"/>
                    <a:pt x="40106" y="360948"/>
                  </a:cubicBezTo>
                </a:path>
              </a:pathLst>
            </a:cu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テキスト ボックス 14">
              <a:extLst>
                <a:ext uri="{FF2B5EF4-FFF2-40B4-BE49-F238E27FC236}">
                  <a16:creationId xmlns:a16="http://schemas.microsoft.com/office/drawing/2014/main" id="{7D2B462B-D9ED-6841-AA27-2594B824A8FA}"/>
                </a:ext>
              </a:extLst>
            </p:cNvPr>
            <p:cNvSpPr txBox="1"/>
            <p:nvPr/>
          </p:nvSpPr>
          <p:spPr>
            <a:xfrm>
              <a:off x="7787690" y="793376"/>
              <a:ext cx="4042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/>
                <a:t>p</a:t>
              </a:r>
              <a:r>
                <a:rPr lang="en-US" altLang="ja-JP" baseline="-25000" dirty="0"/>
                <a:t>0</a:t>
              </a:r>
              <a:endParaRPr kumimoji="1" lang="ja-JP" altLang="en-US" baseline="-25000"/>
            </a:p>
          </p:txBody>
        </p:sp>
        <p:sp>
          <p:nvSpPr>
            <p:cNvPr id="16" name="テキスト ボックス 15">
              <a:extLst>
                <a:ext uri="{FF2B5EF4-FFF2-40B4-BE49-F238E27FC236}">
                  <a16:creationId xmlns:a16="http://schemas.microsoft.com/office/drawing/2014/main" id="{95F8CD1C-A158-AC4D-A98C-3F21793C741B}"/>
                </a:ext>
              </a:extLst>
            </p:cNvPr>
            <p:cNvSpPr txBox="1"/>
            <p:nvPr/>
          </p:nvSpPr>
          <p:spPr>
            <a:xfrm>
              <a:off x="7638331" y="1333783"/>
              <a:ext cx="4042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/>
                <a:t>p</a:t>
              </a:r>
              <a:r>
                <a:rPr lang="en-US" altLang="ja-JP" baseline="-25000" dirty="0"/>
                <a:t>1</a:t>
              </a:r>
              <a:endParaRPr kumimoji="1" lang="ja-JP" altLang="en-US" baseline="-25000"/>
            </a:p>
          </p:txBody>
        </p:sp>
        <p:sp>
          <p:nvSpPr>
            <p:cNvPr id="17" name="テキスト ボックス 16">
              <a:extLst>
                <a:ext uri="{FF2B5EF4-FFF2-40B4-BE49-F238E27FC236}">
                  <a16:creationId xmlns:a16="http://schemas.microsoft.com/office/drawing/2014/main" id="{C0B0E10A-17EB-6941-BE02-FBF980E7CB89}"/>
                </a:ext>
              </a:extLst>
            </p:cNvPr>
            <p:cNvSpPr txBox="1"/>
            <p:nvPr/>
          </p:nvSpPr>
          <p:spPr>
            <a:xfrm>
              <a:off x="7792895" y="3244334"/>
              <a:ext cx="4603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 err="1"/>
                <a:t>p</a:t>
              </a:r>
              <a:r>
                <a:rPr lang="en-US" altLang="ja-JP" baseline="-25000" dirty="0" err="1"/>
                <a:t>M</a:t>
              </a:r>
              <a:endParaRPr kumimoji="1" lang="ja-JP" altLang="en-US" baseline="-25000"/>
            </a:p>
          </p:txBody>
        </p:sp>
        <p:sp>
          <p:nvSpPr>
            <p:cNvPr id="19" name="円/楕円 18">
              <a:extLst>
                <a:ext uri="{FF2B5EF4-FFF2-40B4-BE49-F238E27FC236}">
                  <a16:creationId xmlns:a16="http://schemas.microsoft.com/office/drawing/2014/main" id="{5957F2C0-1129-B84C-ABAD-036EF80D936E}"/>
                </a:ext>
              </a:extLst>
            </p:cNvPr>
            <p:cNvSpPr/>
            <p:nvPr/>
          </p:nvSpPr>
          <p:spPr>
            <a:xfrm>
              <a:off x="8227864" y="2289895"/>
              <a:ext cx="147918" cy="14791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0" name="テキスト ボックス 19">
              <a:extLst>
                <a:ext uri="{FF2B5EF4-FFF2-40B4-BE49-F238E27FC236}">
                  <a16:creationId xmlns:a16="http://schemas.microsoft.com/office/drawing/2014/main" id="{749E7B94-F6A4-C346-BDBB-7986EA5B873E}"/>
                </a:ext>
              </a:extLst>
            </p:cNvPr>
            <p:cNvSpPr txBox="1"/>
            <p:nvPr/>
          </p:nvSpPr>
          <p:spPr>
            <a:xfrm>
              <a:off x="7832485" y="2163064"/>
              <a:ext cx="4010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 err="1"/>
                <a:t>p</a:t>
              </a:r>
              <a:r>
                <a:rPr lang="en-US" altLang="ja-JP" baseline="-25000" dirty="0" err="1"/>
                <a:t>k</a:t>
              </a:r>
              <a:endParaRPr kumimoji="1" lang="ja-JP" altLang="en-US" baseline="-25000"/>
            </a:p>
          </p:txBody>
        </p:sp>
        <p:sp>
          <p:nvSpPr>
            <p:cNvPr id="21" name="テキスト ボックス 20">
              <a:extLst>
                <a:ext uri="{FF2B5EF4-FFF2-40B4-BE49-F238E27FC236}">
                  <a16:creationId xmlns:a16="http://schemas.microsoft.com/office/drawing/2014/main" id="{315B1DC3-768F-0A43-9675-1225524655F4}"/>
                </a:ext>
              </a:extLst>
            </p:cNvPr>
            <p:cNvSpPr txBox="1"/>
            <p:nvPr/>
          </p:nvSpPr>
          <p:spPr>
            <a:xfrm>
              <a:off x="8748333" y="2125762"/>
              <a:ext cx="3225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/>
                <a:t>L</a:t>
              </a:r>
              <a:endParaRPr kumimoji="1" lang="ja-JP" altLang="en-US" baseline="-25000"/>
            </a:p>
          </p:txBody>
        </p:sp>
        <p:sp>
          <p:nvSpPr>
            <p:cNvPr id="22" name="フリーフォーム 21">
              <a:extLst>
                <a:ext uri="{FF2B5EF4-FFF2-40B4-BE49-F238E27FC236}">
                  <a16:creationId xmlns:a16="http://schemas.microsoft.com/office/drawing/2014/main" id="{D6220D2D-4455-1948-82EE-99EBCB2FD7B5}"/>
                </a:ext>
              </a:extLst>
            </p:cNvPr>
            <p:cNvSpPr/>
            <p:nvPr/>
          </p:nvSpPr>
          <p:spPr>
            <a:xfrm>
              <a:off x="8318849" y="1062190"/>
              <a:ext cx="206167" cy="1248238"/>
            </a:xfrm>
            <a:custGeom>
              <a:avLst/>
              <a:gdLst>
                <a:gd name="connsiteX0" fmla="*/ 160807 w 353313"/>
                <a:gd name="connsiteY0" fmla="*/ 0 h 2061411"/>
                <a:gd name="connsiteX1" fmla="*/ 386 w 353313"/>
                <a:gd name="connsiteY1" fmla="*/ 441158 h 2061411"/>
                <a:gd name="connsiteX2" fmla="*/ 120702 w 353313"/>
                <a:gd name="connsiteY2" fmla="*/ 954505 h 2061411"/>
                <a:gd name="connsiteX3" fmla="*/ 273102 w 353313"/>
                <a:gd name="connsiteY3" fmla="*/ 1491916 h 2061411"/>
                <a:gd name="connsiteX4" fmla="*/ 353313 w 353313"/>
                <a:gd name="connsiteY4" fmla="*/ 2061411 h 2061411"/>
                <a:gd name="connsiteX0" fmla="*/ 162665 w 355171"/>
                <a:gd name="connsiteY0" fmla="*/ 0 h 2061411"/>
                <a:gd name="connsiteX1" fmla="*/ 2244 w 355171"/>
                <a:gd name="connsiteY1" fmla="*/ 441158 h 2061411"/>
                <a:gd name="connsiteX2" fmla="*/ 274960 w 355171"/>
                <a:gd name="connsiteY2" fmla="*/ 1491916 h 2061411"/>
                <a:gd name="connsiteX3" fmla="*/ 355171 w 355171"/>
                <a:gd name="connsiteY3" fmla="*/ 2061411 h 2061411"/>
                <a:gd name="connsiteX0" fmla="*/ 125394 w 317900"/>
                <a:gd name="connsiteY0" fmla="*/ 0 h 2061411"/>
                <a:gd name="connsiteX1" fmla="*/ 3289 w 317900"/>
                <a:gd name="connsiteY1" fmla="*/ 948449 h 2061411"/>
                <a:gd name="connsiteX2" fmla="*/ 237689 w 317900"/>
                <a:gd name="connsiteY2" fmla="*/ 1491916 h 2061411"/>
                <a:gd name="connsiteX3" fmla="*/ 317900 w 317900"/>
                <a:gd name="connsiteY3" fmla="*/ 2061411 h 2061411"/>
                <a:gd name="connsiteX0" fmla="*/ 294913 w 314991"/>
                <a:gd name="connsiteY0" fmla="*/ 0 h 2012319"/>
                <a:gd name="connsiteX1" fmla="*/ 380 w 314991"/>
                <a:gd name="connsiteY1" fmla="*/ 899357 h 2012319"/>
                <a:gd name="connsiteX2" fmla="*/ 234780 w 314991"/>
                <a:gd name="connsiteY2" fmla="*/ 1442824 h 2012319"/>
                <a:gd name="connsiteX3" fmla="*/ 314991 w 314991"/>
                <a:gd name="connsiteY3" fmla="*/ 2012319 h 2012319"/>
                <a:gd name="connsiteX0" fmla="*/ 294571 w 314649"/>
                <a:gd name="connsiteY0" fmla="*/ 0 h 2012319"/>
                <a:gd name="connsiteX1" fmla="*/ 38 w 314649"/>
                <a:gd name="connsiteY1" fmla="*/ 899357 h 2012319"/>
                <a:gd name="connsiteX2" fmla="*/ 314649 w 314649"/>
                <a:gd name="connsiteY2" fmla="*/ 2012319 h 2012319"/>
                <a:gd name="connsiteX0" fmla="*/ 294886 w 294886"/>
                <a:gd name="connsiteY0" fmla="*/ 0 h 1914132"/>
                <a:gd name="connsiteX1" fmla="*/ 353 w 294886"/>
                <a:gd name="connsiteY1" fmla="*/ 899357 h 1914132"/>
                <a:gd name="connsiteX2" fmla="*/ 238330 w 294886"/>
                <a:gd name="connsiteY2" fmla="*/ 1914132 h 1914132"/>
                <a:gd name="connsiteX0" fmla="*/ 294863 w 294863"/>
                <a:gd name="connsiteY0" fmla="*/ 0 h 1914132"/>
                <a:gd name="connsiteX1" fmla="*/ 330 w 294863"/>
                <a:gd name="connsiteY1" fmla="*/ 899357 h 1914132"/>
                <a:gd name="connsiteX2" fmla="*/ 238307 w 294863"/>
                <a:gd name="connsiteY2" fmla="*/ 1914132 h 1914132"/>
                <a:gd name="connsiteX0" fmla="*/ 294756 w 344487"/>
                <a:gd name="connsiteY0" fmla="*/ 0 h 2193597"/>
                <a:gd name="connsiteX1" fmla="*/ 223 w 344487"/>
                <a:gd name="connsiteY1" fmla="*/ 899357 h 2193597"/>
                <a:gd name="connsiteX2" fmla="*/ 344487 w 344487"/>
                <a:gd name="connsiteY2" fmla="*/ 2193597 h 2193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4487" h="2193597">
                  <a:moveTo>
                    <a:pt x="294756" y="0"/>
                  </a:moveTo>
                  <a:cubicBezTo>
                    <a:pt x="217887" y="141037"/>
                    <a:pt x="-8065" y="533758"/>
                    <a:pt x="223" y="899357"/>
                  </a:cubicBezTo>
                  <a:cubicBezTo>
                    <a:pt x="8511" y="1264956"/>
                    <a:pt x="292345" y="1567047"/>
                    <a:pt x="344487" y="2193597"/>
                  </a:cubicBezTo>
                </a:path>
              </a:pathLst>
            </a:custGeom>
            <a:noFill/>
            <a:ln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" name="テキスト ボックス 22">
              <a:extLst>
                <a:ext uri="{FF2B5EF4-FFF2-40B4-BE49-F238E27FC236}">
                  <a16:creationId xmlns:a16="http://schemas.microsoft.com/office/drawing/2014/main" id="{9C5BF41B-7BDB-C64D-B4F0-9F35B4F13A4C}"/>
                </a:ext>
              </a:extLst>
            </p:cNvPr>
            <p:cNvSpPr txBox="1"/>
            <p:nvPr/>
          </p:nvSpPr>
          <p:spPr>
            <a:xfrm>
              <a:off x="8283629" y="1488883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 err="1"/>
                <a:t>l</a:t>
              </a:r>
              <a:r>
                <a:rPr lang="en-US" altLang="ja-JP" baseline="-25000" dirty="0" err="1"/>
                <a:t>k</a:t>
              </a:r>
              <a:endParaRPr kumimoji="1" lang="ja-JP" altLang="en-US" baseline="-25000"/>
            </a:p>
          </p:txBody>
        </p:sp>
      </p:grpSp>
      <p:sp>
        <p:nvSpPr>
          <p:cNvPr id="24" name="ひし形 23">
            <a:extLst>
              <a:ext uri="{FF2B5EF4-FFF2-40B4-BE49-F238E27FC236}">
                <a16:creationId xmlns:a16="http://schemas.microsoft.com/office/drawing/2014/main" id="{3F808CB3-08E5-9A4B-BF15-F107A8F830EA}"/>
              </a:ext>
            </a:extLst>
          </p:cNvPr>
          <p:cNvSpPr/>
          <p:nvPr/>
        </p:nvSpPr>
        <p:spPr>
          <a:xfrm>
            <a:off x="4251523" y="3964296"/>
            <a:ext cx="2524801" cy="1225154"/>
          </a:xfrm>
          <a:prstGeom prst="diamon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正方形/長方形 25">
                <a:extLst>
                  <a:ext uri="{FF2B5EF4-FFF2-40B4-BE49-F238E27FC236}">
                    <a16:creationId xmlns:a16="http://schemas.microsoft.com/office/drawing/2014/main" id="{71A04BA6-A435-484C-8BED-AF01DA965723}"/>
                  </a:ext>
                </a:extLst>
              </p:cNvPr>
              <p:cNvSpPr/>
              <p:nvPr/>
            </p:nvSpPr>
            <p:spPr>
              <a:xfrm>
                <a:off x="4145576" y="1631405"/>
                <a:ext cx="2690366" cy="1248238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altLang="ja-JP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ja-JP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ja-JP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/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altLang="ja-JP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ja-JP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ja-JP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altLang="ja-JP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ja-JP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d>
                                <m:dPr>
                                  <m:ctrlPr>
                                    <a:rPr lang="en-US" altLang="ja-JP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ja-JP" sz="1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ja-JP" sz="1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altLang="ja-JP" sz="1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  <m:r>
                            <a:rPr lang="en-US" altLang="ja-JP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/2</m:t>
                          </m:r>
                        </m:e>
                      </m:nary>
                    </m:oMath>
                  </m:oMathPara>
                </a14:m>
                <a:endParaRPr kumimoji="1" lang="en-US" altLang="ja-JP" sz="16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ja-JP" altLang="en-US" sz="1400">
                    <a:solidFill>
                      <a:schemeClr val="tx1"/>
                    </a:solidFill>
                  </a:rPr>
                  <a:t>を誤差関数として最小二乗法で制御点</a:t>
                </a:r>
                <a:r>
                  <a:rPr lang="en-US" altLang="ja-JP" sz="1600" dirty="0">
                    <a:solidFill>
                      <a:schemeClr val="tx1"/>
                    </a:solidFill>
                  </a:rPr>
                  <a:t>B</a:t>
                </a:r>
                <a:r>
                  <a:rPr lang="en-US" altLang="ja-JP" sz="1600" baseline="-25000" dirty="0">
                    <a:solidFill>
                      <a:schemeClr val="tx1"/>
                    </a:solidFill>
                  </a:rPr>
                  <a:t>0</a:t>
                </a:r>
                <a:r>
                  <a:rPr lang="en-US" altLang="ja-JP" sz="1600" dirty="0">
                    <a:solidFill>
                      <a:schemeClr val="tx1"/>
                    </a:solidFill>
                  </a:rPr>
                  <a:t>,B</a:t>
                </a:r>
                <a:r>
                  <a:rPr lang="en-US" altLang="ja-JP" sz="1600" baseline="-25000" dirty="0">
                    <a:solidFill>
                      <a:schemeClr val="tx1"/>
                    </a:solidFill>
                  </a:rPr>
                  <a:t>1</a:t>
                </a:r>
                <a:r>
                  <a:rPr lang="en-US" altLang="ja-JP" sz="1600" dirty="0">
                    <a:solidFill>
                      <a:schemeClr val="tx1"/>
                    </a:solidFill>
                  </a:rPr>
                  <a:t> ,…,B</a:t>
                </a:r>
                <a:r>
                  <a:rPr lang="en-US" altLang="ja-JP" sz="1600" baseline="-25000" dirty="0">
                    <a:solidFill>
                      <a:schemeClr val="tx1"/>
                    </a:solidFill>
                  </a:rPr>
                  <a:t>N</a:t>
                </a:r>
                <a:r>
                  <a:rPr lang="ja-JP" altLang="en-US" sz="1600">
                    <a:solidFill>
                      <a:schemeClr val="tx1"/>
                    </a:solidFill>
                  </a:rPr>
                  <a:t>を最適化</a:t>
                </a:r>
                <a:r>
                  <a:rPr lang="en-US" altLang="ja-JP" sz="16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>
          <p:sp>
            <p:nvSpPr>
              <p:cNvPr id="26" name="正方形/長方形 25">
                <a:extLst>
                  <a:ext uri="{FF2B5EF4-FFF2-40B4-BE49-F238E27FC236}">
                    <a16:creationId xmlns:a16="http://schemas.microsoft.com/office/drawing/2014/main" id="{71A04BA6-A435-484C-8BED-AF01DA9657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5576" y="1631405"/>
                <a:ext cx="2690366" cy="1248238"/>
              </a:xfrm>
              <a:prstGeom prst="rect">
                <a:avLst/>
              </a:prstGeom>
              <a:blipFill>
                <a:blip r:embed="rId3"/>
                <a:stretch>
                  <a:fillRect l="-467" t="-57426" b="-5841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正方形/長方形 26">
                <a:extLst>
                  <a:ext uri="{FF2B5EF4-FFF2-40B4-BE49-F238E27FC236}">
                    <a16:creationId xmlns:a16="http://schemas.microsoft.com/office/drawing/2014/main" id="{0EBEC43F-61D1-B547-A089-C9076EC23E54}"/>
                  </a:ext>
                </a:extLst>
              </p:cNvPr>
              <p:cNvSpPr/>
              <p:nvPr/>
            </p:nvSpPr>
            <p:spPr>
              <a:xfrm>
                <a:off x="3465828" y="3041742"/>
                <a:ext cx="3930045" cy="76078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ja-JP" sz="1600" dirty="0">
                    <a:solidFill>
                      <a:schemeClr val="tx1"/>
                    </a:solidFill>
                  </a:rPr>
                  <a:t>B(t) </a:t>
                </a:r>
                <a:r>
                  <a:rPr lang="ja-JP" altLang="en-US" sz="1600">
                    <a:solidFill>
                      <a:schemeClr val="tx1"/>
                    </a:solidFill>
                  </a:rPr>
                  <a:t>←</a:t>
                </a:r>
                <a:r>
                  <a:rPr lang="en-US" altLang="ja-JP" sz="1600" dirty="0">
                    <a:solidFill>
                      <a:schemeClr val="tx1"/>
                    </a:solidFill>
                  </a:rPr>
                  <a:t> B</a:t>
                </a:r>
                <a:r>
                  <a:rPr lang="en-US" altLang="ja-JP" sz="1600" baseline="-25000" dirty="0">
                    <a:solidFill>
                      <a:schemeClr val="tx1"/>
                    </a:solidFill>
                  </a:rPr>
                  <a:t>0</a:t>
                </a:r>
                <a:r>
                  <a:rPr lang="en-US" altLang="ja-JP" sz="1600" dirty="0">
                    <a:solidFill>
                      <a:schemeClr val="tx1"/>
                    </a:solidFill>
                  </a:rPr>
                  <a:t>,B</a:t>
                </a:r>
                <a:r>
                  <a:rPr lang="en-US" altLang="ja-JP" sz="1600" baseline="-25000" dirty="0">
                    <a:solidFill>
                      <a:schemeClr val="tx1"/>
                    </a:solidFill>
                  </a:rPr>
                  <a:t>1</a:t>
                </a:r>
                <a:r>
                  <a:rPr lang="en-US" altLang="ja-JP" sz="1600" dirty="0">
                    <a:solidFill>
                      <a:schemeClr val="tx1"/>
                    </a:solidFill>
                  </a:rPr>
                  <a:t> ,…,B</a:t>
                </a:r>
                <a:r>
                  <a:rPr lang="en-US" altLang="ja-JP" sz="1600" baseline="-25000" dirty="0">
                    <a:solidFill>
                      <a:schemeClr val="tx1"/>
                    </a:solidFill>
                  </a:rPr>
                  <a:t>N</a:t>
                </a:r>
                <a:r>
                  <a:rPr lang="ja-JP" altLang="en-US" sz="1600">
                    <a:solidFill>
                      <a:schemeClr val="tx1"/>
                    </a:solidFill>
                  </a:rPr>
                  <a:t>で定まる</a:t>
                </a:r>
                <a:r>
                  <a:rPr lang="en-US" altLang="ja-JP" sz="1600" dirty="0">
                    <a:solidFill>
                      <a:schemeClr val="tx1"/>
                    </a:solidFill>
                  </a:rPr>
                  <a:t> </a:t>
                </a:r>
                <a:r>
                  <a:rPr lang="ja-JP" altLang="en-US" sz="1600">
                    <a:solidFill>
                      <a:schemeClr val="tx1"/>
                    </a:solidFill>
                  </a:rPr>
                  <a:t>ベジエ曲線</a:t>
                </a:r>
                <a:endParaRPr lang="en-US" altLang="ja-JP" sz="1600" dirty="0">
                  <a:solidFill>
                    <a:schemeClr val="tx1"/>
                  </a:solidFill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nn-NO" altLang="ja-JP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ja-JP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ja-JP" altLang="en-US" sz="1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←</m:t>
                    </m:r>
                    <m:d>
                      <m:dPr>
                        <m:begChr m:val="|"/>
                        <m:endChr m:val="|"/>
                        <m:ctrlPr>
                          <a:rPr lang="en-US" altLang="ja-JP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ja-JP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ja-JP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altLang="ja-JP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ja-JP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d>
                          <m:dPr>
                            <m:ctrlPr>
                              <a:rPr lang="en-US" altLang="ja-JP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</m:oMath>
                </a14:m>
                <a:r>
                  <a:rPr lang="ja-JP" altLang="en-US" sz="1600">
                    <a:solidFill>
                      <a:schemeClr val="tx1"/>
                    </a:solidFill>
                  </a:rPr>
                  <a:t>が最小となる</a:t>
                </a:r>
                <a14:m>
                  <m:oMath xmlns:m="http://schemas.openxmlformats.org/officeDocument/2006/math">
                    <m:r>
                      <a:rPr lang="en-US" altLang="ja-JP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altLang="ja-JP" sz="16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7" name="正方形/長方形 26">
                <a:extLst>
                  <a:ext uri="{FF2B5EF4-FFF2-40B4-BE49-F238E27FC236}">
                    <a16:creationId xmlns:a16="http://schemas.microsoft.com/office/drawing/2014/main" id="{0EBEC43F-61D1-B547-A089-C9076EC23E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5828" y="3041742"/>
                <a:ext cx="3930045" cy="7607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3" name="グループ化 102">
            <a:extLst>
              <a:ext uri="{FF2B5EF4-FFF2-40B4-BE49-F238E27FC236}">
                <a16:creationId xmlns:a16="http://schemas.microsoft.com/office/drawing/2014/main" id="{0F1B5E1D-9FB0-524A-AEFC-B7593F1B980A}"/>
              </a:ext>
            </a:extLst>
          </p:cNvPr>
          <p:cNvGrpSpPr/>
          <p:nvPr/>
        </p:nvGrpSpPr>
        <p:grpSpPr>
          <a:xfrm rot="888630">
            <a:off x="7696851" y="2855006"/>
            <a:ext cx="1151651" cy="2763226"/>
            <a:chOff x="8905641" y="1914846"/>
            <a:chExt cx="1247765" cy="3014579"/>
          </a:xfrm>
        </p:grpSpPr>
        <p:grpSp>
          <p:nvGrpSpPr>
            <p:cNvPr id="29" name="グループ化 28">
              <a:extLst>
                <a:ext uri="{FF2B5EF4-FFF2-40B4-BE49-F238E27FC236}">
                  <a16:creationId xmlns:a16="http://schemas.microsoft.com/office/drawing/2014/main" id="{C2AB0F86-C183-2746-86BC-BCAF94AC6DCE}"/>
                </a:ext>
              </a:extLst>
            </p:cNvPr>
            <p:cNvGrpSpPr/>
            <p:nvPr/>
          </p:nvGrpSpPr>
          <p:grpSpPr>
            <a:xfrm>
              <a:off x="9067317" y="2182677"/>
              <a:ext cx="700670" cy="2406869"/>
              <a:chOff x="7944610" y="990457"/>
              <a:chExt cx="700670" cy="2406869"/>
            </a:xfrm>
          </p:grpSpPr>
          <p:sp>
            <p:nvSpPr>
              <p:cNvPr id="30" name="円/楕円 29">
                <a:extLst>
                  <a:ext uri="{FF2B5EF4-FFF2-40B4-BE49-F238E27FC236}">
                    <a16:creationId xmlns:a16="http://schemas.microsoft.com/office/drawing/2014/main" id="{5946BAB0-1125-ED4C-8F37-181B8D1AD348}"/>
                  </a:ext>
                </a:extLst>
              </p:cNvPr>
              <p:cNvSpPr/>
              <p:nvPr/>
            </p:nvSpPr>
            <p:spPr>
              <a:xfrm>
                <a:off x="8497362" y="990457"/>
                <a:ext cx="147918" cy="147918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1" name="円/楕円 30">
                <a:extLst>
                  <a:ext uri="{FF2B5EF4-FFF2-40B4-BE49-F238E27FC236}">
                    <a16:creationId xmlns:a16="http://schemas.microsoft.com/office/drawing/2014/main" id="{CC548FBC-D7D4-5042-AFA5-FFDDB31E3E15}"/>
                  </a:ext>
                </a:extLst>
              </p:cNvPr>
              <p:cNvSpPr/>
              <p:nvPr/>
            </p:nvSpPr>
            <p:spPr>
              <a:xfrm>
                <a:off x="7944610" y="1800932"/>
                <a:ext cx="147918" cy="147918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2" name="円/楕円 31">
                <a:extLst>
                  <a:ext uri="{FF2B5EF4-FFF2-40B4-BE49-F238E27FC236}">
                    <a16:creationId xmlns:a16="http://schemas.microsoft.com/office/drawing/2014/main" id="{491D4786-1C17-F04E-B831-77787CC962DA}"/>
                  </a:ext>
                </a:extLst>
              </p:cNvPr>
              <p:cNvSpPr/>
              <p:nvPr/>
            </p:nvSpPr>
            <p:spPr>
              <a:xfrm>
                <a:off x="8214143" y="2698117"/>
                <a:ext cx="147918" cy="147918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4" name="円/楕円 33">
                <a:extLst>
                  <a:ext uri="{FF2B5EF4-FFF2-40B4-BE49-F238E27FC236}">
                    <a16:creationId xmlns:a16="http://schemas.microsoft.com/office/drawing/2014/main" id="{B61CD553-B6E2-5746-A042-CDC252C0E66D}"/>
                  </a:ext>
                </a:extLst>
              </p:cNvPr>
              <p:cNvSpPr/>
              <p:nvPr/>
            </p:nvSpPr>
            <p:spPr>
              <a:xfrm>
                <a:off x="8497362" y="3249408"/>
                <a:ext cx="147918" cy="147918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48" name="フリーフォーム 47">
              <a:extLst>
                <a:ext uri="{FF2B5EF4-FFF2-40B4-BE49-F238E27FC236}">
                  <a16:creationId xmlns:a16="http://schemas.microsoft.com/office/drawing/2014/main" id="{C7F6DA7D-8846-C547-B0A7-99A41A9A37AF}"/>
                </a:ext>
              </a:extLst>
            </p:cNvPr>
            <p:cNvSpPr/>
            <p:nvPr/>
          </p:nvSpPr>
          <p:spPr>
            <a:xfrm flipH="1">
              <a:off x="9180247" y="1914846"/>
              <a:ext cx="973159" cy="3014579"/>
            </a:xfrm>
            <a:custGeom>
              <a:avLst/>
              <a:gdLst>
                <a:gd name="connsiteX0" fmla="*/ 160807 w 353313"/>
                <a:gd name="connsiteY0" fmla="*/ 0 h 2061411"/>
                <a:gd name="connsiteX1" fmla="*/ 386 w 353313"/>
                <a:gd name="connsiteY1" fmla="*/ 441158 h 2061411"/>
                <a:gd name="connsiteX2" fmla="*/ 120702 w 353313"/>
                <a:gd name="connsiteY2" fmla="*/ 954505 h 2061411"/>
                <a:gd name="connsiteX3" fmla="*/ 273102 w 353313"/>
                <a:gd name="connsiteY3" fmla="*/ 1491916 h 2061411"/>
                <a:gd name="connsiteX4" fmla="*/ 353313 w 353313"/>
                <a:gd name="connsiteY4" fmla="*/ 2061411 h 2061411"/>
                <a:gd name="connsiteX0" fmla="*/ 169535 w 284214"/>
                <a:gd name="connsiteY0" fmla="*/ 0 h 2430379"/>
                <a:gd name="connsiteX1" fmla="*/ 9114 w 284214"/>
                <a:gd name="connsiteY1" fmla="*/ 441158 h 2430379"/>
                <a:gd name="connsiteX2" fmla="*/ 129430 w 284214"/>
                <a:gd name="connsiteY2" fmla="*/ 954505 h 2430379"/>
                <a:gd name="connsiteX3" fmla="*/ 281830 w 284214"/>
                <a:gd name="connsiteY3" fmla="*/ 1491916 h 2430379"/>
                <a:gd name="connsiteX4" fmla="*/ 1094 w 284214"/>
                <a:gd name="connsiteY4" fmla="*/ 2430379 h 2430379"/>
                <a:gd name="connsiteX0" fmla="*/ 168441 w 301242"/>
                <a:gd name="connsiteY0" fmla="*/ 0 h 2430379"/>
                <a:gd name="connsiteX1" fmla="*/ 8020 w 301242"/>
                <a:gd name="connsiteY1" fmla="*/ 441158 h 2430379"/>
                <a:gd name="connsiteX2" fmla="*/ 128336 w 301242"/>
                <a:gd name="connsiteY2" fmla="*/ 954505 h 2430379"/>
                <a:gd name="connsiteX3" fmla="*/ 280736 w 301242"/>
                <a:gd name="connsiteY3" fmla="*/ 1491916 h 2430379"/>
                <a:gd name="connsiteX4" fmla="*/ 0 w 301242"/>
                <a:gd name="connsiteY4" fmla="*/ 2430379 h 2430379"/>
                <a:gd name="connsiteX0" fmla="*/ 168441 w 316298"/>
                <a:gd name="connsiteY0" fmla="*/ 0 h 2430379"/>
                <a:gd name="connsiteX1" fmla="*/ 8020 w 316298"/>
                <a:gd name="connsiteY1" fmla="*/ 441158 h 2430379"/>
                <a:gd name="connsiteX2" fmla="*/ 128336 w 316298"/>
                <a:gd name="connsiteY2" fmla="*/ 954505 h 2430379"/>
                <a:gd name="connsiteX3" fmla="*/ 304799 w 316298"/>
                <a:gd name="connsiteY3" fmla="*/ 1941095 h 2430379"/>
                <a:gd name="connsiteX4" fmla="*/ 0 w 316298"/>
                <a:gd name="connsiteY4" fmla="*/ 2430379 h 2430379"/>
                <a:gd name="connsiteX0" fmla="*/ 168441 w 319783"/>
                <a:gd name="connsiteY0" fmla="*/ 0 h 2430379"/>
                <a:gd name="connsiteX1" fmla="*/ 8020 w 319783"/>
                <a:gd name="connsiteY1" fmla="*/ 441158 h 2430379"/>
                <a:gd name="connsiteX2" fmla="*/ 128336 w 319783"/>
                <a:gd name="connsiteY2" fmla="*/ 954505 h 2430379"/>
                <a:gd name="connsiteX3" fmla="*/ 304799 w 319783"/>
                <a:gd name="connsiteY3" fmla="*/ 1941095 h 2430379"/>
                <a:gd name="connsiteX4" fmla="*/ 0 w 319783"/>
                <a:gd name="connsiteY4" fmla="*/ 2430379 h 2430379"/>
                <a:gd name="connsiteX0" fmla="*/ 168441 w 312822"/>
                <a:gd name="connsiteY0" fmla="*/ 0 h 2430379"/>
                <a:gd name="connsiteX1" fmla="*/ 8020 w 312822"/>
                <a:gd name="connsiteY1" fmla="*/ 441158 h 2430379"/>
                <a:gd name="connsiteX2" fmla="*/ 128336 w 312822"/>
                <a:gd name="connsiteY2" fmla="*/ 954505 h 2430379"/>
                <a:gd name="connsiteX3" fmla="*/ 304799 w 312822"/>
                <a:gd name="connsiteY3" fmla="*/ 1941095 h 2430379"/>
                <a:gd name="connsiteX4" fmla="*/ 0 w 312822"/>
                <a:gd name="connsiteY4" fmla="*/ 2430379 h 2430379"/>
                <a:gd name="connsiteX0" fmla="*/ 168441 w 318135"/>
                <a:gd name="connsiteY0" fmla="*/ 0 h 2430379"/>
                <a:gd name="connsiteX1" fmla="*/ 8020 w 318135"/>
                <a:gd name="connsiteY1" fmla="*/ 441158 h 2430379"/>
                <a:gd name="connsiteX2" fmla="*/ 128336 w 318135"/>
                <a:gd name="connsiteY2" fmla="*/ 954505 h 2430379"/>
                <a:gd name="connsiteX3" fmla="*/ 312820 w 318135"/>
                <a:gd name="connsiteY3" fmla="*/ 2013285 h 2430379"/>
                <a:gd name="connsiteX4" fmla="*/ 0 w 318135"/>
                <a:gd name="connsiteY4" fmla="*/ 2430379 h 2430379"/>
                <a:gd name="connsiteX0" fmla="*/ 168441 w 321649"/>
                <a:gd name="connsiteY0" fmla="*/ 0 h 2430379"/>
                <a:gd name="connsiteX1" fmla="*/ 8020 w 321649"/>
                <a:gd name="connsiteY1" fmla="*/ 441158 h 2430379"/>
                <a:gd name="connsiteX2" fmla="*/ 128336 w 321649"/>
                <a:gd name="connsiteY2" fmla="*/ 954505 h 2430379"/>
                <a:gd name="connsiteX3" fmla="*/ 312820 w 321649"/>
                <a:gd name="connsiteY3" fmla="*/ 2013285 h 2430379"/>
                <a:gd name="connsiteX4" fmla="*/ 0 w 321649"/>
                <a:gd name="connsiteY4" fmla="*/ 2430379 h 2430379"/>
                <a:gd name="connsiteX0" fmla="*/ 168441 w 314831"/>
                <a:gd name="connsiteY0" fmla="*/ 0 h 2430379"/>
                <a:gd name="connsiteX1" fmla="*/ 8020 w 314831"/>
                <a:gd name="connsiteY1" fmla="*/ 441158 h 2430379"/>
                <a:gd name="connsiteX2" fmla="*/ 128336 w 314831"/>
                <a:gd name="connsiteY2" fmla="*/ 954505 h 2430379"/>
                <a:gd name="connsiteX3" fmla="*/ 312820 w 314831"/>
                <a:gd name="connsiteY3" fmla="*/ 2013285 h 2430379"/>
                <a:gd name="connsiteX4" fmla="*/ 0 w 314831"/>
                <a:gd name="connsiteY4" fmla="*/ 2430379 h 2430379"/>
                <a:gd name="connsiteX0" fmla="*/ 168441 w 315149"/>
                <a:gd name="connsiteY0" fmla="*/ 0 h 2430379"/>
                <a:gd name="connsiteX1" fmla="*/ 8020 w 315149"/>
                <a:gd name="connsiteY1" fmla="*/ 441158 h 2430379"/>
                <a:gd name="connsiteX2" fmla="*/ 128336 w 315149"/>
                <a:gd name="connsiteY2" fmla="*/ 954505 h 2430379"/>
                <a:gd name="connsiteX3" fmla="*/ 312820 w 315149"/>
                <a:gd name="connsiteY3" fmla="*/ 2013285 h 2430379"/>
                <a:gd name="connsiteX4" fmla="*/ 0 w 315149"/>
                <a:gd name="connsiteY4" fmla="*/ 2430379 h 2430379"/>
                <a:gd name="connsiteX0" fmla="*/ 37812 w 349620"/>
                <a:gd name="connsiteY0" fmla="*/ 0 h 2481179"/>
                <a:gd name="connsiteX1" fmla="*/ 42491 w 349620"/>
                <a:gd name="connsiteY1" fmla="*/ 491958 h 2481179"/>
                <a:gd name="connsiteX2" fmla="*/ 162807 w 349620"/>
                <a:gd name="connsiteY2" fmla="*/ 1005305 h 2481179"/>
                <a:gd name="connsiteX3" fmla="*/ 347291 w 349620"/>
                <a:gd name="connsiteY3" fmla="*/ 2064085 h 2481179"/>
                <a:gd name="connsiteX4" fmla="*/ 34471 w 349620"/>
                <a:gd name="connsiteY4" fmla="*/ 2481179 h 2481179"/>
                <a:gd name="connsiteX0" fmla="*/ 3341 w 315149"/>
                <a:gd name="connsiteY0" fmla="*/ 0 h 2481179"/>
                <a:gd name="connsiteX1" fmla="*/ 8020 w 315149"/>
                <a:gd name="connsiteY1" fmla="*/ 491958 h 2481179"/>
                <a:gd name="connsiteX2" fmla="*/ 128336 w 315149"/>
                <a:gd name="connsiteY2" fmla="*/ 1005305 h 2481179"/>
                <a:gd name="connsiteX3" fmla="*/ 312820 w 315149"/>
                <a:gd name="connsiteY3" fmla="*/ 2064085 h 2481179"/>
                <a:gd name="connsiteX4" fmla="*/ 0 w 315149"/>
                <a:gd name="connsiteY4" fmla="*/ 2481179 h 2481179"/>
                <a:gd name="connsiteX0" fmla="*/ 28741 w 315149"/>
                <a:gd name="connsiteY0" fmla="*/ 0 h 2519279"/>
                <a:gd name="connsiteX1" fmla="*/ 8020 w 315149"/>
                <a:gd name="connsiteY1" fmla="*/ 530058 h 2519279"/>
                <a:gd name="connsiteX2" fmla="*/ 128336 w 315149"/>
                <a:gd name="connsiteY2" fmla="*/ 1043405 h 2519279"/>
                <a:gd name="connsiteX3" fmla="*/ 312820 w 315149"/>
                <a:gd name="connsiteY3" fmla="*/ 2102185 h 2519279"/>
                <a:gd name="connsiteX4" fmla="*/ 0 w 315149"/>
                <a:gd name="connsiteY4" fmla="*/ 2519279 h 2519279"/>
                <a:gd name="connsiteX0" fmla="*/ 28741 w 314739"/>
                <a:gd name="connsiteY0" fmla="*/ 0 h 2519279"/>
                <a:gd name="connsiteX1" fmla="*/ 58820 w 314739"/>
                <a:gd name="connsiteY1" fmla="*/ 530058 h 2519279"/>
                <a:gd name="connsiteX2" fmla="*/ 128336 w 314739"/>
                <a:gd name="connsiteY2" fmla="*/ 1043405 h 2519279"/>
                <a:gd name="connsiteX3" fmla="*/ 312820 w 314739"/>
                <a:gd name="connsiteY3" fmla="*/ 2102185 h 2519279"/>
                <a:gd name="connsiteX4" fmla="*/ 0 w 314739"/>
                <a:gd name="connsiteY4" fmla="*/ 2519279 h 2519279"/>
                <a:gd name="connsiteX0" fmla="*/ 28741 w 529676"/>
                <a:gd name="connsiteY0" fmla="*/ 0 h 2519279"/>
                <a:gd name="connsiteX1" fmla="*/ 58820 w 529676"/>
                <a:gd name="connsiteY1" fmla="*/ 530058 h 2519279"/>
                <a:gd name="connsiteX2" fmla="*/ 128336 w 529676"/>
                <a:gd name="connsiteY2" fmla="*/ 1043405 h 2519279"/>
                <a:gd name="connsiteX3" fmla="*/ 528720 w 529676"/>
                <a:gd name="connsiteY3" fmla="*/ 2076785 h 2519279"/>
                <a:gd name="connsiteX4" fmla="*/ 0 w 529676"/>
                <a:gd name="connsiteY4" fmla="*/ 2519279 h 2519279"/>
                <a:gd name="connsiteX0" fmla="*/ 28741 w 542140"/>
                <a:gd name="connsiteY0" fmla="*/ 0 h 2519279"/>
                <a:gd name="connsiteX1" fmla="*/ 58820 w 542140"/>
                <a:gd name="connsiteY1" fmla="*/ 530058 h 2519279"/>
                <a:gd name="connsiteX2" fmla="*/ 356936 w 542140"/>
                <a:gd name="connsiteY2" fmla="*/ 967205 h 2519279"/>
                <a:gd name="connsiteX3" fmla="*/ 528720 w 542140"/>
                <a:gd name="connsiteY3" fmla="*/ 2076785 h 2519279"/>
                <a:gd name="connsiteX4" fmla="*/ 0 w 542140"/>
                <a:gd name="connsiteY4" fmla="*/ 2519279 h 2519279"/>
                <a:gd name="connsiteX0" fmla="*/ 28741 w 540302"/>
                <a:gd name="connsiteY0" fmla="*/ 0 h 2519279"/>
                <a:gd name="connsiteX1" fmla="*/ 262020 w 540302"/>
                <a:gd name="connsiteY1" fmla="*/ 453858 h 2519279"/>
                <a:gd name="connsiteX2" fmla="*/ 356936 w 540302"/>
                <a:gd name="connsiteY2" fmla="*/ 967205 h 2519279"/>
                <a:gd name="connsiteX3" fmla="*/ 528720 w 540302"/>
                <a:gd name="connsiteY3" fmla="*/ 2076785 h 2519279"/>
                <a:gd name="connsiteX4" fmla="*/ 0 w 540302"/>
                <a:gd name="connsiteY4" fmla="*/ 2519279 h 2519279"/>
                <a:gd name="connsiteX0" fmla="*/ 28741 w 567070"/>
                <a:gd name="connsiteY0" fmla="*/ 0 h 2519279"/>
                <a:gd name="connsiteX1" fmla="*/ 262020 w 567070"/>
                <a:gd name="connsiteY1" fmla="*/ 453858 h 2519279"/>
                <a:gd name="connsiteX2" fmla="*/ 496636 w 567070"/>
                <a:gd name="connsiteY2" fmla="*/ 1348205 h 2519279"/>
                <a:gd name="connsiteX3" fmla="*/ 528720 w 567070"/>
                <a:gd name="connsiteY3" fmla="*/ 2076785 h 2519279"/>
                <a:gd name="connsiteX4" fmla="*/ 0 w 567070"/>
                <a:gd name="connsiteY4" fmla="*/ 2519279 h 2519279"/>
                <a:gd name="connsiteX0" fmla="*/ 245665 w 729323"/>
                <a:gd name="connsiteY0" fmla="*/ 0 h 2519279"/>
                <a:gd name="connsiteX1" fmla="*/ 478944 w 729323"/>
                <a:gd name="connsiteY1" fmla="*/ 453858 h 2519279"/>
                <a:gd name="connsiteX2" fmla="*/ 713560 w 729323"/>
                <a:gd name="connsiteY2" fmla="*/ 1348205 h 2519279"/>
                <a:gd name="connsiteX3" fmla="*/ 9044 w 729323"/>
                <a:gd name="connsiteY3" fmla="*/ 1797385 h 2519279"/>
                <a:gd name="connsiteX4" fmla="*/ 216924 w 729323"/>
                <a:gd name="connsiteY4" fmla="*/ 2519279 h 2519279"/>
                <a:gd name="connsiteX0" fmla="*/ 240398 w 551576"/>
                <a:gd name="connsiteY0" fmla="*/ 0 h 2519279"/>
                <a:gd name="connsiteX1" fmla="*/ 473677 w 551576"/>
                <a:gd name="connsiteY1" fmla="*/ 453858 h 2519279"/>
                <a:gd name="connsiteX2" fmla="*/ 517793 w 551576"/>
                <a:gd name="connsiteY2" fmla="*/ 1106905 h 2519279"/>
                <a:gd name="connsiteX3" fmla="*/ 3777 w 551576"/>
                <a:gd name="connsiteY3" fmla="*/ 1797385 h 2519279"/>
                <a:gd name="connsiteX4" fmla="*/ 211657 w 551576"/>
                <a:gd name="connsiteY4" fmla="*/ 2519279 h 2519279"/>
                <a:gd name="connsiteX0" fmla="*/ 238839 w 498340"/>
                <a:gd name="connsiteY0" fmla="*/ 0 h 2519279"/>
                <a:gd name="connsiteX1" fmla="*/ 472118 w 498340"/>
                <a:gd name="connsiteY1" fmla="*/ 453858 h 2519279"/>
                <a:gd name="connsiteX2" fmla="*/ 440034 w 498340"/>
                <a:gd name="connsiteY2" fmla="*/ 1043405 h 2519279"/>
                <a:gd name="connsiteX3" fmla="*/ 2218 w 498340"/>
                <a:gd name="connsiteY3" fmla="*/ 1797385 h 2519279"/>
                <a:gd name="connsiteX4" fmla="*/ 210098 w 498340"/>
                <a:gd name="connsiteY4" fmla="*/ 2519279 h 2519279"/>
                <a:gd name="connsiteX0" fmla="*/ 238839 w 498340"/>
                <a:gd name="connsiteY0" fmla="*/ 0 h 2519279"/>
                <a:gd name="connsiteX1" fmla="*/ 472118 w 498340"/>
                <a:gd name="connsiteY1" fmla="*/ 453858 h 2519279"/>
                <a:gd name="connsiteX2" fmla="*/ 440034 w 498340"/>
                <a:gd name="connsiteY2" fmla="*/ 1043405 h 2519279"/>
                <a:gd name="connsiteX3" fmla="*/ 2218 w 498340"/>
                <a:gd name="connsiteY3" fmla="*/ 1797385 h 2519279"/>
                <a:gd name="connsiteX4" fmla="*/ 210098 w 498340"/>
                <a:gd name="connsiteY4" fmla="*/ 2519279 h 2519279"/>
                <a:gd name="connsiteX0" fmla="*/ 238839 w 447996"/>
                <a:gd name="connsiteY0" fmla="*/ 0 h 2519279"/>
                <a:gd name="connsiteX1" fmla="*/ 281618 w 447996"/>
                <a:gd name="connsiteY1" fmla="*/ 657058 h 2519279"/>
                <a:gd name="connsiteX2" fmla="*/ 440034 w 447996"/>
                <a:gd name="connsiteY2" fmla="*/ 1043405 h 2519279"/>
                <a:gd name="connsiteX3" fmla="*/ 2218 w 447996"/>
                <a:gd name="connsiteY3" fmla="*/ 1797385 h 2519279"/>
                <a:gd name="connsiteX4" fmla="*/ 210098 w 447996"/>
                <a:gd name="connsiteY4" fmla="*/ 2519279 h 2519279"/>
                <a:gd name="connsiteX0" fmla="*/ 238839 w 445182"/>
                <a:gd name="connsiteY0" fmla="*/ 0 h 2519279"/>
                <a:gd name="connsiteX1" fmla="*/ 440034 w 445182"/>
                <a:gd name="connsiteY1" fmla="*/ 1043405 h 2519279"/>
                <a:gd name="connsiteX2" fmla="*/ 2218 w 445182"/>
                <a:gd name="connsiteY2" fmla="*/ 1797385 h 2519279"/>
                <a:gd name="connsiteX3" fmla="*/ 210098 w 445182"/>
                <a:gd name="connsiteY3" fmla="*/ 2519279 h 2519279"/>
                <a:gd name="connsiteX0" fmla="*/ 238839 w 272354"/>
                <a:gd name="connsiteY0" fmla="*/ 0 h 2519279"/>
                <a:gd name="connsiteX1" fmla="*/ 2218 w 272354"/>
                <a:gd name="connsiteY1" fmla="*/ 1797385 h 2519279"/>
                <a:gd name="connsiteX2" fmla="*/ 210098 w 272354"/>
                <a:gd name="connsiteY2" fmla="*/ 2519279 h 2519279"/>
                <a:gd name="connsiteX0" fmla="*/ 28741 w 104957"/>
                <a:gd name="connsiteY0" fmla="*/ 0 h 2519279"/>
                <a:gd name="connsiteX1" fmla="*/ 46120 w 104957"/>
                <a:gd name="connsiteY1" fmla="*/ 1810085 h 2519279"/>
                <a:gd name="connsiteX2" fmla="*/ 0 w 104957"/>
                <a:gd name="connsiteY2" fmla="*/ 2519279 h 2519279"/>
                <a:gd name="connsiteX0" fmla="*/ 28741 w 46352"/>
                <a:gd name="connsiteY0" fmla="*/ 0 h 2519279"/>
                <a:gd name="connsiteX1" fmla="*/ 46120 w 46352"/>
                <a:gd name="connsiteY1" fmla="*/ 1810085 h 2519279"/>
                <a:gd name="connsiteX2" fmla="*/ 0 w 46352"/>
                <a:gd name="connsiteY2" fmla="*/ 2519279 h 2519279"/>
                <a:gd name="connsiteX0" fmla="*/ 28741 w 59018"/>
                <a:gd name="connsiteY0" fmla="*/ 0 h 2519279"/>
                <a:gd name="connsiteX1" fmla="*/ 58820 w 59018"/>
                <a:gd name="connsiteY1" fmla="*/ 1810085 h 2519279"/>
                <a:gd name="connsiteX2" fmla="*/ 0 w 59018"/>
                <a:gd name="connsiteY2" fmla="*/ 2519279 h 2519279"/>
                <a:gd name="connsiteX0" fmla="*/ 28741 w 59018"/>
                <a:gd name="connsiteY0" fmla="*/ 0 h 2519279"/>
                <a:gd name="connsiteX1" fmla="*/ 58820 w 59018"/>
                <a:gd name="connsiteY1" fmla="*/ 1810085 h 2519279"/>
                <a:gd name="connsiteX2" fmla="*/ 0 w 59018"/>
                <a:gd name="connsiteY2" fmla="*/ 2519279 h 2519279"/>
                <a:gd name="connsiteX0" fmla="*/ 28741 w 28741"/>
                <a:gd name="connsiteY0" fmla="*/ 0 h 2519279"/>
                <a:gd name="connsiteX1" fmla="*/ 0 w 28741"/>
                <a:gd name="connsiteY1" fmla="*/ 2519279 h 2519279"/>
                <a:gd name="connsiteX0" fmla="*/ 28741 w 249731"/>
                <a:gd name="connsiteY0" fmla="*/ 0 h 2519279"/>
                <a:gd name="connsiteX1" fmla="*/ 249633 w 249731"/>
                <a:gd name="connsiteY1" fmla="*/ 1412554 h 2519279"/>
                <a:gd name="connsiteX2" fmla="*/ 0 w 249731"/>
                <a:gd name="connsiteY2" fmla="*/ 2519279 h 2519279"/>
                <a:gd name="connsiteX0" fmla="*/ 44 w 504732"/>
                <a:gd name="connsiteY0" fmla="*/ 0 h 3014579"/>
                <a:gd name="connsiteX1" fmla="*/ 504688 w 504732"/>
                <a:gd name="connsiteY1" fmla="*/ 1907854 h 3014579"/>
                <a:gd name="connsiteX2" fmla="*/ 255055 w 504732"/>
                <a:gd name="connsiteY2" fmla="*/ 3014579 h 3014579"/>
                <a:gd name="connsiteX0" fmla="*/ 44 w 505650"/>
                <a:gd name="connsiteY0" fmla="*/ 0 h 3014579"/>
                <a:gd name="connsiteX1" fmla="*/ 504688 w 505650"/>
                <a:gd name="connsiteY1" fmla="*/ 1907854 h 3014579"/>
                <a:gd name="connsiteX2" fmla="*/ 255055 w 505650"/>
                <a:gd name="connsiteY2" fmla="*/ 3014579 h 3014579"/>
                <a:gd name="connsiteX0" fmla="*/ 45 w 505651"/>
                <a:gd name="connsiteY0" fmla="*/ 0 h 3014579"/>
                <a:gd name="connsiteX1" fmla="*/ 504689 w 505651"/>
                <a:gd name="connsiteY1" fmla="*/ 1907854 h 3014579"/>
                <a:gd name="connsiteX2" fmla="*/ 255056 w 505651"/>
                <a:gd name="connsiteY2" fmla="*/ 3014579 h 3014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5651" h="3014579">
                  <a:moveTo>
                    <a:pt x="45" y="0"/>
                  </a:moveTo>
                  <a:cubicBezTo>
                    <a:pt x="-5511" y="458151"/>
                    <a:pt x="497047" y="1233803"/>
                    <a:pt x="504689" y="1907854"/>
                  </a:cubicBezTo>
                  <a:cubicBezTo>
                    <a:pt x="520461" y="2454562"/>
                    <a:pt x="338267" y="2645671"/>
                    <a:pt x="255056" y="3014579"/>
                  </a:cubicBezTo>
                </a:path>
              </a:pathLst>
            </a:custGeom>
            <a:noFill/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1" name="角丸四角形 50">
              <a:extLst>
                <a:ext uri="{FF2B5EF4-FFF2-40B4-BE49-F238E27FC236}">
                  <a16:creationId xmlns:a16="http://schemas.microsoft.com/office/drawing/2014/main" id="{C3A80F19-6970-4D46-AA59-6ADB95F5E5AE}"/>
                </a:ext>
              </a:extLst>
            </p:cNvPr>
            <p:cNvSpPr/>
            <p:nvPr/>
          </p:nvSpPr>
          <p:spPr>
            <a:xfrm>
              <a:off x="9890865" y="2350485"/>
              <a:ext cx="128337" cy="129600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2" name="角丸四角形 51">
              <a:extLst>
                <a:ext uri="{FF2B5EF4-FFF2-40B4-BE49-F238E27FC236}">
                  <a16:creationId xmlns:a16="http://schemas.microsoft.com/office/drawing/2014/main" id="{A48CDE23-AF92-A241-9204-3B679E4E897A}"/>
                </a:ext>
              </a:extLst>
            </p:cNvPr>
            <p:cNvSpPr/>
            <p:nvPr/>
          </p:nvSpPr>
          <p:spPr>
            <a:xfrm>
              <a:off x="9321718" y="3121457"/>
              <a:ext cx="128337" cy="129600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3" name="角丸四角形 52">
              <a:extLst>
                <a:ext uri="{FF2B5EF4-FFF2-40B4-BE49-F238E27FC236}">
                  <a16:creationId xmlns:a16="http://schemas.microsoft.com/office/drawing/2014/main" id="{BB150396-FF54-9E49-9F79-635CEE62FFCA}"/>
                </a:ext>
              </a:extLst>
            </p:cNvPr>
            <p:cNvSpPr/>
            <p:nvPr/>
          </p:nvSpPr>
          <p:spPr>
            <a:xfrm>
              <a:off x="9101149" y="3942685"/>
              <a:ext cx="128337" cy="129600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4" name="角丸四角形 53">
              <a:extLst>
                <a:ext uri="{FF2B5EF4-FFF2-40B4-BE49-F238E27FC236}">
                  <a16:creationId xmlns:a16="http://schemas.microsoft.com/office/drawing/2014/main" id="{C5D26914-4F20-BA47-8D94-0A6BDF7C3771}"/>
                </a:ext>
              </a:extLst>
            </p:cNvPr>
            <p:cNvSpPr/>
            <p:nvPr/>
          </p:nvSpPr>
          <p:spPr>
            <a:xfrm>
              <a:off x="9436358" y="4569933"/>
              <a:ext cx="128337" cy="129600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66" name="直線コネクタ 65">
              <a:extLst>
                <a:ext uri="{FF2B5EF4-FFF2-40B4-BE49-F238E27FC236}">
                  <a16:creationId xmlns:a16="http://schemas.microsoft.com/office/drawing/2014/main" id="{A8170BD7-6E92-7640-B215-467B5D19965C}"/>
                </a:ext>
              </a:extLst>
            </p:cNvPr>
            <p:cNvCxnSpPr>
              <a:cxnSpLocks/>
            </p:cNvCxnSpPr>
            <p:nvPr/>
          </p:nvCxnSpPr>
          <p:spPr>
            <a:xfrm>
              <a:off x="9687882" y="2252295"/>
              <a:ext cx="252222" cy="17055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線コネクタ 77">
              <a:extLst>
                <a:ext uri="{FF2B5EF4-FFF2-40B4-BE49-F238E27FC236}">
                  <a16:creationId xmlns:a16="http://schemas.microsoft.com/office/drawing/2014/main" id="{4AE45EF5-3D00-1C40-ACF1-D6F96A90ABBB}"/>
                </a:ext>
              </a:extLst>
            </p:cNvPr>
            <p:cNvCxnSpPr>
              <a:cxnSpLocks/>
            </p:cNvCxnSpPr>
            <p:nvPr/>
          </p:nvCxnSpPr>
          <p:spPr>
            <a:xfrm>
              <a:off x="9149075" y="3059668"/>
              <a:ext cx="252222" cy="17055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線コネクタ 78">
              <a:extLst>
                <a:ext uri="{FF2B5EF4-FFF2-40B4-BE49-F238E27FC236}">
                  <a16:creationId xmlns:a16="http://schemas.microsoft.com/office/drawing/2014/main" id="{7AE47582-EF8C-AD4F-90B6-F8653B0D6F93}"/>
                </a:ext>
              </a:extLst>
            </p:cNvPr>
            <p:cNvCxnSpPr>
              <a:cxnSpLocks/>
              <a:endCxn id="32" idx="2"/>
            </p:cNvCxnSpPr>
            <p:nvPr/>
          </p:nvCxnSpPr>
          <p:spPr>
            <a:xfrm flipV="1">
              <a:off x="9149075" y="3964296"/>
              <a:ext cx="187775" cy="3034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線コネクタ 80">
              <a:extLst>
                <a:ext uri="{FF2B5EF4-FFF2-40B4-BE49-F238E27FC236}">
                  <a16:creationId xmlns:a16="http://schemas.microsoft.com/office/drawing/2014/main" id="{4D547E11-6248-A349-8000-F2F160779EBA}"/>
                </a:ext>
              </a:extLst>
            </p:cNvPr>
            <p:cNvCxnSpPr>
              <a:cxnSpLocks/>
              <a:endCxn id="34" idx="7"/>
            </p:cNvCxnSpPr>
            <p:nvPr/>
          </p:nvCxnSpPr>
          <p:spPr>
            <a:xfrm flipV="1">
              <a:off x="9489850" y="4463290"/>
              <a:ext cx="256475" cy="17144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テキスト ボックス 82">
              <a:extLst>
                <a:ext uri="{FF2B5EF4-FFF2-40B4-BE49-F238E27FC236}">
                  <a16:creationId xmlns:a16="http://schemas.microsoft.com/office/drawing/2014/main" id="{A283D8EB-C409-4D4F-952D-7DD8F0CD1E8F}"/>
                </a:ext>
              </a:extLst>
            </p:cNvPr>
            <p:cNvSpPr txBox="1"/>
            <p:nvPr/>
          </p:nvSpPr>
          <p:spPr>
            <a:xfrm>
              <a:off x="8905641" y="2586841"/>
              <a:ext cx="4010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 err="1"/>
                <a:t>p</a:t>
              </a:r>
              <a:r>
                <a:rPr lang="en-US" altLang="ja-JP" baseline="-25000" dirty="0" err="1"/>
                <a:t>k</a:t>
              </a:r>
              <a:endParaRPr kumimoji="1" lang="ja-JP" altLang="en-US" baseline="-25000"/>
            </a:p>
          </p:txBody>
        </p:sp>
        <p:sp>
          <p:nvSpPr>
            <p:cNvPr id="84" name="テキスト ボックス 83">
              <a:extLst>
                <a:ext uri="{FF2B5EF4-FFF2-40B4-BE49-F238E27FC236}">
                  <a16:creationId xmlns:a16="http://schemas.microsoft.com/office/drawing/2014/main" id="{6AE61CDF-8F82-1E4B-B756-4829288C2F26}"/>
                </a:ext>
              </a:extLst>
            </p:cNvPr>
            <p:cNvSpPr txBox="1"/>
            <p:nvPr/>
          </p:nvSpPr>
          <p:spPr>
            <a:xfrm>
              <a:off x="9466290" y="3095970"/>
              <a:ext cx="6848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/>
                <a:t>B(</a:t>
              </a:r>
              <a:r>
                <a:rPr lang="en-US" altLang="ja-JP" dirty="0" err="1"/>
                <a:t>t</a:t>
              </a:r>
              <a:r>
                <a:rPr lang="en-US" altLang="ja-JP" baseline="-25000" dirty="0" err="1"/>
                <a:t>k</a:t>
              </a:r>
              <a:r>
                <a:rPr lang="en-US" altLang="ja-JP" dirty="0"/>
                <a:t>)</a:t>
              </a:r>
              <a:endParaRPr kumimoji="1" lang="ja-JP" altLang="en-US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85" name="テキスト ボックス 84">
                <a:extLst>
                  <a:ext uri="{FF2B5EF4-FFF2-40B4-BE49-F238E27FC236}">
                    <a16:creationId xmlns:a16="http://schemas.microsoft.com/office/drawing/2014/main" id="{B0611D91-BEF2-2043-AD6E-445744AD3DF7}"/>
                  </a:ext>
                </a:extLst>
              </p:cNvPr>
              <p:cNvSpPr txBox="1"/>
              <p:nvPr/>
            </p:nvSpPr>
            <p:spPr>
              <a:xfrm>
                <a:off x="4633128" y="4236619"/>
                <a:ext cx="2225979" cy="62478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kumimoji="1" lang="ja-JP" altLang="en-US" sz="1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ja-JP" sz="1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/>
                        <m:e>
                          <m:r>
                            <m:rPr>
                              <m:sty m:val="p"/>
                            </m:rPr>
                            <a:rPr lang="en-US" altLang="ja-JP" sz="1400" i="1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altLang="ja-JP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ja-JP" sz="1400" b="0" i="1" baseline="-25000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ja-JP" sz="1400" b="0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altLang="ja-JP" sz="1400" b="0" i="1" smtClean="0">
                              <a:latin typeface="Cambria Math" panose="02040503050406030204" pitchFamily="18" charset="0"/>
                            </a:rPr>
                            <m:t>𝑡h𝑟𝑒𝑠h𝑜𝑙𝑑</m:t>
                          </m:r>
                        </m:e>
                      </m:nary>
                    </m:oMath>
                  </m:oMathPara>
                </a14:m>
                <a:endParaRPr kumimoji="1" lang="ja-JP" altLang="en-US" sz="1400"/>
              </a:p>
            </p:txBody>
          </p:sp>
        </mc:Choice>
        <mc:Fallback>
          <p:sp>
            <p:nvSpPr>
              <p:cNvPr id="85" name="テキスト ボックス 84">
                <a:extLst>
                  <a:ext uri="{FF2B5EF4-FFF2-40B4-BE49-F238E27FC236}">
                    <a16:creationId xmlns:a16="http://schemas.microsoft.com/office/drawing/2014/main" id="{B0611D91-BEF2-2043-AD6E-445744AD3D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3128" y="4236619"/>
                <a:ext cx="2225979" cy="624786"/>
              </a:xfrm>
              <a:prstGeom prst="rect">
                <a:avLst/>
              </a:prstGeom>
              <a:blipFill>
                <a:blip r:embed="rId5"/>
                <a:stretch>
                  <a:fillRect l="-15341" t="-106000" b="-1720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2" name="カギ線コネクタ 91">
            <a:extLst>
              <a:ext uri="{FF2B5EF4-FFF2-40B4-BE49-F238E27FC236}">
                <a16:creationId xmlns:a16="http://schemas.microsoft.com/office/drawing/2014/main" id="{F040181F-A5FA-B341-AF21-A554A6C52160}"/>
              </a:ext>
            </a:extLst>
          </p:cNvPr>
          <p:cNvCxnSpPr>
            <a:cxnSpLocks/>
            <a:stCxn id="24" idx="1"/>
            <a:endCxn id="26" idx="1"/>
          </p:cNvCxnSpPr>
          <p:nvPr/>
        </p:nvCxnSpPr>
        <p:spPr>
          <a:xfrm rot="10800000">
            <a:off x="4145577" y="2255525"/>
            <a:ext cx="105947" cy="2321349"/>
          </a:xfrm>
          <a:prstGeom prst="bentConnector3">
            <a:avLst>
              <a:gd name="adj1" fmla="val 123877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テキスト ボックス 97">
            <a:extLst>
              <a:ext uri="{FF2B5EF4-FFF2-40B4-BE49-F238E27FC236}">
                <a16:creationId xmlns:a16="http://schemas.microsoft.com/office/drawing/2014/main" id="{0DEA5365-B5FD-174D-9DF0-195652C7EE53}"/>
              </a:ext>
            </a:extLst>
          </p:cNvPr>
          <p:cNvSpPr txBox="1"/>
          <p:nvPr/>
        </p:nvSpPr>
        <p:spPr>
          <a:xfrm>
            <a:off x="4970184" y="5133728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yes</a:t>
            </a:r>
            <a:endParaRPr kumimoji="1" lang="ja-JP" altLang="en-US"/>
          </a:p>
        </p:txBody>
      </p:sp>
      <p:sp>
        <p:nvSpPr>
          <p:cNvPr id="99" name="テキスト ボックス 98">
            <a:extLst>
              <a:ext uri="{FF2B5EF4-FFF2-40B4-BE49-F238E27FC236}">
                <a16:creationId xmlns:a16="http://schemas.microsoft.com/office/drawing/2014/main" id="{6C07FDA7-07AC-0142-8B96-43F09CD1A5F2}"/>
              </a:ext>
            </a:extLst>
          </p:cNvPr>
          <p:cNvSpPr txBox="1"/>
          <p:nvPr/>
        </p:nvSpPr>
        <p:spPr>
          <a:xfrm>
            <a:off x="3734797" y="4219413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no</a:t>
            </a:r>
            <a:endParaRPr kumimoji="1" lang="ja-JP" altLang="en-US"/>
          </a:p>
        </p:txBody>
      </p:sp>
      <p:sp>
        <p:nvSpPr>
          <p:cNvPr id="101" name="テキスト ボックス 100">
            <a:extLst>
              <a:ext uri="{FF2B5EF4-FFF2-40B4-BE49-F238E27FC236}">
                <a16:creationId xmlns:a16="http://schemas.microsoft.com/office/drawing/2014/main" id="{82DFCD1E-F573-1249-AC29-8DA69676D926}"/>
              </a:ext>
            </a:extLst>
          </p:cNvPr>
          <p:cNvSpPr txBox="1"/>
          <p:nvPr/>
        </p:nvSpPr>
        <p:spPr>
          <a:xfrm>
            <a:off x="5242053" y="5544224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End</a:t>
            </a:r>
            <a:endParaRPr kumimoji="1" lang="ja-JP" altLang="en-US"/>
          </a:p>
        </p:txBody>
      </p:sp>
      <p:sp>
        <p:nvSpPr>
          <p:cNvPr id="102" name="テキスト ボックス 101">
            <a:extLst>
              <a:ext uri="{FF2B5EF4-FFF2-40B4-BE49-F238E27FC236}">
                <a16:creationId xmlns:a16="http://schemas.microsoft.com/office/drawing/2014/main" id="{96B0B385-122E-9C40-B145-421C6F105565}"/>
              </a:ext>
            </a:extLst>
          </p:cNvPr>
          <p:cNvSpPr txBox="1"/>
          <p:nvPr/>
        </p:nvSpPr>
        <p:spPr>
          <a:xfrm>
            <a:off x="5211483" y="246657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Start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939690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図 32">
            <a:extLst>
              <a:ext uri="{FF2B5EF4-FFF2-40B4-BE49-F238E27FC236}">
                <a16:creationId xmlns:a16="http://schemas.microsoft.com/office/drawing/2014/main" id="{81EEE7B4-C882-E04D-BA33-3E36059DE7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1812" y="1797505"/>
            <a:ext cx="4898062" cy="2836680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BD2AE5DF-6F8C-EE44-BCB9-C7F6FDD6C2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464" y="1066792"/>
            <a:ext cx="3387497" cy="3763885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EE6F15D1-CA8C-9F4D-845A-CBA14A5D38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0984" y="1462429"/>
            <a:ext cx="4934551" cy="3506833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B697B0E2-EB30-D84C-B69A-B7A722AC22DE}"/>
              </a:ext>
            </a:extLst>
          </p:cNvPr>
          <p:cNvSpPr txBox="1"/>
          <p:nvPr/>
        </p:nvSpPr>
        <p:spPr>
          <a:xfrm>
            <a:off x="2247683" y="4599930"/>
            <a:ext cx="67505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0,6</a:t>
            </a:r>
            <a:endParaRPr kumimoji="1" lang="ja-JP" altLang="en-US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8775044E-BEBC-8146-B560-E333F6DBB8E6}"/>
              </a:ext>
            </a:extLst>
          </p:cNvPr>
          <p:cNvSpPr txBox="1"/>
          <p:nvPr/>
        </p:nvSpPr>
        <p:spPr>
          <a:xfrm>
            <a:off x="972249" y="3659006"/>
            <a:ext cx="355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1</a:t>
            </a:r>
            <a:endParaRPr kumimoji="1" lang="ja-JP" altLang="en-US"/>
          </a:p>
        </p:txBody>
      </p:sp>
      <p:sp>
        <p:nvSpPr>
          <p:cNvPr id="11" name="円/楕円 10">
            <a:extLst>
              <a:ext uri="{FF2B5EF4-FFF2-40B4-BE49-F238E27FC236}">
                <a16:creationId xmlns:a16="http://schemas.microsoft.com/office/drawing/2014/main" id="{9085BAC4-DDB0-564B-B928-1CBD8F5581AF}"/>
              </a:ext>
            </a:extLst>
          </p:cNvPr>
          <p:cNvSpPr/>
          <p:nvPr/>
        </p:nvSpPr>
        <p:spPr>
          <a:xfrm>
            <a:off x="1177095" y="3355759"/>
            <a:ext cx="177553" cy="23957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円/楕円 11">
            <a:extLst>
              <a:ext uri="{FF2B5EF4-FFF2-40B4-BE49-F238E27FC236}">
                <a16:creationId xmlns:a16="http://schemas.microsoft.com/office/drawing/2014/main" id="{F7BF0359-71CB-AB4A-A7A4-AE297DE5D765}"/>
              </a:ext>
            </a:extLst>
          </p:cNvPr>
          <p:cNvSpPr/>
          <p:nvPr/>
        </p:nvSpPr>
        <p:spPr>
          <a:xfrm>
            <a:off x="1197827" y="1623301"/>
            <a:ext cx="177553" cy="23957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円/楕円 12">
            <a:extLst>
              <a:ext uri="{FF2B5EF4-FFF2-40B4-BE49-F238E27FC236}">
                <a16:creationId xmlns:a16="http://schemas.microsoft.com/office/drawing/2014/main" id="{846ECF57-6DB8-5D44-91CA-A60BC1E4FE2C}"/>
              </a:ext>
            </a:extLst>
          </p:cNvPr>
          <p:cNvSpPr/>
          <p:nvPr/>
        </p:nvSpPr>
        <p:spPr>
          <a:xfrm>
            <a:off x="2496437" y="1130321"/>
            <a:ext cx="177553" cy="23957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円/楕円 13">
            <a:extLst>
              <a:ext uri="{FF2B5EF4-FFF2-40B4-BE49-F238E27FC236}">
                <a16:creationId xmlns:a16="http://schemas.microsoft.com/office/drawing/2014/main" id="{664817D2-FF24-E547-A1D1-7407B906B671}"/>
              </a:ext>
            </a:extLst>
          </p:cNvPr>
          <p:cNvSpPr/>
          <p:nvPr/>
        </p:nvSpPr>
        <p:spPr>
          <a:xfrm>
            <a:off x="3776301" y="1634911"/>
            <a:ext cx="177553" cy="23957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円/楕円 14">
            <a:extLst>
              <a:ext uri="{FF2B5EF4-FFF2-40B4-BE49-F238E27FC236}">
                <a16:creationId xmlns:a16="http://schemas.microsoft.com/office/drawing/2014/main" id="{D3156B2C-DC8C-EC47-ACAF-9BBD72A9961C}"/>
              </a:ext>
            </a:extLst>
          </p:cNvPr>
          <p:cNvSpPr/>
          <p:nvPr/>
        </p:nvSpPr>
        <p:spPr>
          <a:xfrm>
            <a:off x="3804543" y="3363200"/>
            <a:ext cx="177553" cy="23957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円/楕円 15">
            <a:extLst>
              <a:ext uri="{FF2B5EF4-FFF2-40B4-BE49-F238E27FC236}">
                <a16:creationId xmlns:a16="http://schemas.microsoft.com/office/drawing/2014/main" id="{66E61C12-E8AA-0648-B850-64F9A0B4B1DF}"/>
              </a:ext>
            </a:extLst>
          </p:cNvPr>
          <p:cNvSpPr/>
          <p:nvPr/>
        </p:nvSpPr>
        <p:spPr>
          <a:xfrm>
            <a:off x="2483581" y="4175432"/>
            <a:ext cx="177553" cy="23957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5013EBFA-EF84-B54E-A3A2-E03CA9A31852}"/>
              </a:ext>
            </a:extLst>
          </p:cNvPr>
          <p:cNvSpPr txBox="1"/>
          <p:nvPr/>
        </p:nvSpPr>
        <p:spPr>
          <a:xfrm>
            <a:off x="860533" y="1761487"/>
            <a:ext cx="355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2</a:t>
            </a:r>
            <a:endParaRPr kumimoji="1" lang="ja-JP" altLang="en-US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E82CA0BA-5423-E649-8CA4-6844D8AD04B8}"/>
              </a:ext>
            </a:extLst>
          </p:cNvPr>
          <p:cNvSpPr txBox="1"/>
          <p:nvPr/>
        </p:nvSpPr>
        <p:spPr>
          <a:xfrm>
            <a:off x="2318883" y="991736"/>
            <a:ext cx="355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3</a:t>
            </a:r>
            <a:endParaRPr kumimoji="1" lang="ja-JP" altLang="en-US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C447F06F-274A-4748-A92A-241330D2DB3A}"/>
              </a:ext>
            </a:extLst>
          </p:cNvPr>
          <p:cNvSpPr txBox="1"/>
          <p:nvPr/>
        </p:nvSpPr>
        <p:spPr>
          <a:xfrm>
            <a:off x="3776300" y="1570031"/>
            <a:ext cx="355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4</a:t>
            </a:r>
            <a:endParaRPr kumimoji="1" lang="ja-JP" altLang="en-US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D3C27B4D-A81C-1440-AB08-EC9F58E09310}"/>
              </a:ext>
            </a:extLst>
          </p:cNvPr>
          <p:cNvSpPr txBox="1"/>
          <p:nvPr/>
        </p:nvSpPr>
        <p:spPr>
          <a:xfrm>
            <a:off x="3715765" y="3242319"/>
            <a:ext cx="355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5</a:t>
            </a:r>
            <a:endParaRPr kumimoji="1" lang="ja-JP" altLang="en-US"/>
          </a:p>
        </p:txBody>
      </p:sp>
      <p:sp>
        <p:nvSpPr>
          <p:cNvPr id="21" name="円/楕円 20">
            <a:extLst>
              <a:ext uri="{FF2B5EF4-FFF2-40B4-BE49-F238E27FC236}">
                <a16:creationId xmlns:a16="http://schemas.microsoft.com/office/drawing/2014/main" id="{9377FB21-7380-D64B-8517-289962F16D08}"/>
              </a:ext>
            </a:extLst>
          </p:cNvPr>
          <p:cNvSpPr/>
          <p:nvPr/>
        </p:nvSpPr>
        <p:spPr>
          <a:xfrm>
            <a:off x="4837643" y="3843672"/>
            <a:ext cx="177553" cy="23957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円/楕円 21">
            <a:extLst>
              <a:ext uri="{FF2B5EF4-FFF2-40B4-BE49-F238E27FC236}">
                <a16:creationId xmlns:a16="http://schemas.microsoft.com/office/drawing/2014/main" id="{A2E8E56B-A14B-784D-82DC-DC1E8FE70FEC}"/>
              </a:ext>
            </a:extLst>
          </p:cNvPr>
          <p:cNvSpPr/>
          <p:nvPr/>
        </p:nvSpPr>
        <p:spPr>
          <a:xfrm>
            <a:off x="4660090" y="1743087"/>
            <a:ext cx="177553" cy="23957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円/楕円 22">
            <a:extLst>
              <a:ext uri="{FF2B5EF4-FFF2-40B4-BE49-F238E27FC236}">
                <a16:creationId xmlns:a16="http://schemas.microsoft.com/office/drawing/2014/main" id="{F52F8AF2-8288-FD4B-AB8C-88C4DD514812}"/>
              </a:ext>
            </a:extLst>
          </p:cNvPr>
          <p:cNvSpPr/>
          <p:nvPr/>
        </p:nvSpPr>
        <p:spPr>
          <a:xfrm>
            <a:off x="6692067" y="1717674"/>
            <a:ext cx="177553" cy="23957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円/楕円 23">
            <a:extLst>
              <a:ext uri="{FF2B5EF4-FFF2-40B4-BE49-F238E27FC236}">
                <a16:creationId xmlns:a16="http://schemas.microsoft.com/office/drawing/2014/main" id="{17CEDB98-BA8E-1F4C-B583-927B74CA9A7B}"/>
              </a:ext>
            </a:extLst>
          </p:cNvPr>
          <p:cNvSpPr/>
          <p:nvPr/>
        </p:nvSpPr>
        <p:spPr>
          <a:xfrm>
            <a:off x="8724044" y="1743087"/>
            <a:ext cx="177553" cy="23957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円/楕円 24">
            <a:extLst>
              <a:ext uri="{FF2B5EF4-FFF2-40B4-BE49-F238E27FC236}">
                <a16:creationId xmlns:a16="http://schemas.microsoft.com/office/drawing/2014/main" id="{1FDE08BE-B6DB-224E-B890-5B53F3C2818A}"/>
              </a:ext>
            </a:extLst>
          </p:cNvPr>
          <p:cNvSpPr/>
          <p:nvPr/>
        </p:nvSpPr>
        <p:spPr>
          <a:xfrm>
            <a:off x="8361539" y="3819979"/>
            <a:ext cx="177553" cy="23957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円/楕円 25">
            <a:extLst>
              <a:ext uri="{FF2B5EF4-FFF2-40B4-BE49-F238E27FC236}">
                <a16:creationId xmlns:a16="http://schemas.microsoft.com/office/drawing/2014/main" id="{AE977471-B274-F94E-A9DC-489A22D499CD}"/>
              </a:ext>
            </a:extLst>
          </p:cNvPr>
          <p:cNvSpPr/>
          <p:nvPr/>
        </p:nvSpPr>
        <p:spPr>
          <a:xfrm>
            <a:off x="6653065" y="4174949"/>
            <a:ext cx="177553" cy="23957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90688DC9-74E3-D34A-BBF1-B7D715645530}"/>
              </a:ext>
            </a:extLst>
          </p:cNvPr>
          <p:cNvSpPr txBox="1"/>
          <p:nvPr/>
        </p:nvSpPr>
        <p:spPr>
          <a:xfrm>
            <a:off x="6423414" y="1556864"/>
            <a:ext cx="67505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0,6</a:t>
            </a:r>
            <a:endParaRPr kumimoji="1" lang="ja-JP" altLang="en-US"/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87A04113-636B-7642-9879-F7722F610AFA}"/>
              </a:ext>
            </a:extLst>
          </p:cNvPr>
          <p:cNvSpPr txBox="1"/>
          <p:nvPr/>
        </p:nvSpPr>
        <p:spPr>
          <a:xfrm>
            <a:off x="4690340" y="1741530"/>
            <a:ext cx="355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1</a:t>
            </a:r>
            <a:endParaRPr kumimoji="1" lang="ja-JP" altLang="en-US"/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F191F106-80E4-D24A-9738-3E9B768C5F5A}"/>
              </a:ext>
            </a:extLst>
          </p:cNvPr>
          <p:cNvSpPr txBox="1"/>
          <p:nvPr/>
        </p:nvSpPr>
        <p:spPr>
          <a:xfrm>
            <a:off x="4748866" y="3690220"/>
            <a:ext cx="355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2</a:t>
            </a:r>
            <a:endParaRPr kumimoji="1" lang="ja-JP" altLang="en-US"/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38050BE5-060D-0F49-8D1F-C84ECE2C788C}"/>
              </a:ext>
            </a:extLst>
          </p:cNvPr>
          <p:cNvSpPr txBox="1"/>
          <p:nvPr/>
        </p:nvSpPr>
        <p:spPr>
          <a:xfrm>
            <a:off x="6446999" y="4489538"/>
            <a:ext cx="355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3</a:t>
            </a:r>
            <a:endParaRPr kumimoji="1" lang="ja-JP" altLang="en-US"/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C375D133-9CD1-A44B-B4E5-C6B7A8EC9213}"/>
              </a:ext>
            </a:extLst>
          </p:cNvPr>
          <p:cNvSpPr txBox="1"/>
          <p:nvPr/>
        </p:nvSpPr>
        <p:spPr>
          <a:xfrm>
            <a:off x="8126358" y="3700672"/>
            <a:ext cx="355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4</a:t>
            </a:r>
            <a:endParaRPr kumimoji="1" lang="ja-JP" altLang="en-US"/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D01BA57F-EE3A-2B4C-BB32-681EFA66D79F}"/>
              </a:ext>
            </a:extLst>
          </p:cNvPr>
          <p:cNvSpPr txBox="1"/>
          <p:nvPr/>
        </p:nvSpPr>
        <p:spPr>
          <a:xfrm>
            <a:off x="8367664" y="1839647"/>
            <a:ext cx="355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5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427818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D011EB67-3217-6447-B1E9-C1427B9E7C4A}"/>
              </a:ext>
            </a:extLst>
          </p:cNvPr>
          <p:cNvGrpSpPr/>
          <p:nvPr/>
        </p:nvGrpSpPr>
        <p:grpSpPr>
          <a:xfrm>
            <a:off x="1968264" y="1162975"/>
            <a:ext cx="8255471" cy="3746797"/>
            <a:chOff x="2477632" y="1938818"/>
            <a:chExt cx="6906999" cy="2757890"/>
          </a:xfrm>
        </p:grpSpPr>
        <p:pic>
          <p:nvPicPr>
            <p:cNvPr id="2" name="図 1">
              <a:extLst>
                <a:ext uri="{FF2B5EF4-FFF2-40B4-BE49-F238E27FC236}">
                  <a16:creationId xmlns:a16="http://schemas.microsoft.com/office/drawing/2014/main" id="{AED63323-792C-A642-BBFE-8951E802F5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544151" y="2405142"/>
              <a:ext cx="3840480" cy="2224189"/>
            </a:xfrm>
            <a:prstGeom prst="rect">
              <a:avLst/>
            </a:prstGeom>
          </p:spPr>
        </p:pic>
        <p:pic>
          <p:nvPicPr>
            <p:cNvPr id="4" name="図 3">
              <a:extLst>
                <a:ext uri="{FF2B5EF4-FFF2-40B4-BE49-F238E27FC236}">
                  <a16:creationId xmlns:a16="http://schemas.microsoft.com/office/drawing/2014/main" id="{865A0C76-1E19-2141-97A8-3B386EEFD8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77632" y="1938818"/>
              <a:ext cx="2469752" cy="27578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319371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 descr="radish.ggb 2018-12-29 17-08-06.png">
            <a:extLst>
              <a:ext uri="{FF2B5EF4-FFF2-40B4-BE49-F238E27FC236}">
                <a16:creationId xmlns:a16="http://schemas.microsoft.com/office/drawing/2014/main" id="{BAD53598-A64A-5D49-A454-6454A26B42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6356" y="772357"/>
            <a:ext cx="2395589" cy="3325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 descr="/var/folders/l6/p9w8v3lx07j260p7jkhrq7ph0000gn/T/com.microsoft.Powerpoint/WebArchiveCopyPasteTempFiles/file.png">
            <a:extLst>
              <a:ext uri="{FF2B5EF4-FFF2-40B4-BE49-F238E27FC236}">
                <a16:creationId xmlns:a16="http://schemas.microsoft.com/office/drawing/2014/main" id="{BB9F075F-3FA7-4743-A2DD-F1ECFBE706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415" y="1017757"/>
            <a:ext cx="152400" cy="20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7" descr="/var/folders/l6/p9w8v3lx07j260p7jkhrq7ph0000gn/T/com.microsoft.Powerpoint/WebArchiveCopyPasteTempFiles/view.png">
            <a:extLst>
              <a:ext uri="{FF2B5EF4-FFF2-40B4-BE49-F238E27FC236}">
                <a16:creationId xmlns:a16="http://schemas.microsoft.com/office/drawing/2014/main" id="{54E1A3F3-AF94-B247-B386-7EE8FA8676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415" y="1017757"/>
            <a:ext cx="228600" cy="20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/var/folders/l6/p9w8v3lx07j260p7jkhrq7ph0000gn/T/com.microsoft.Powerpoint/WebArchiveCopyPasteTempFiles/time.png">
            <a:extLst>
              <a:ext uri="{FF2B5EF4-FFF2-40B4-BE49-F238E27FC236}">
                <a16:creationId xmlns:a16="http://schemas.microsoft.com/office/drawing/2014/main" id="{3CF11285-8013-4447-8CE2-B70033A3B3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415" y="1017757"/>
            <a:ext cx="203200" cy="20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9" descr="/var/folders/l6/p9w8v3lx07j260p7jkhrq7ph0000gn/T/com.microsoft.Powerpoint/WebArchiveCopyPasteTempFiles/download_12x16.png">
            <a:extLst>
              <a:ext uri="{FF2B5EF4-FFF2-40B4-BE49-F238E27FC236}">
                <a16:creationId xmlns:a16="http://schemas.microsoft.com/office/drawing/2014/main" id="{A699299A-5653-244B-9629-B1AEF4CB1C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415" y="1017757"/>
            <a:ext cx="152400" cy="20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 descr="radish.ggb 2018-12-29 17-10-39.png">
            <a:extLst>
              <a:ext uri="{FF2B5EF4-FFF2-40B4-BE49-F238E27FC236}">
                <a16:creationId xmlns:a16="http://schemas.microsoft.com/office/drawing/2014/main" id="{FED4655D-4B2E-7341-A57F-5D6883CBD3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3887" y="772357"/>
            <a:ext cx="3136608" cy="3325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9" name="Picture 1" descr="/var/folders/l6/p9w8v3lx07j260p7jkhrq7ph0000gn/T/com.microsoft.Powerpoint/WebArchiveCopyPasteTempFiles/file.png">
            <a:extLst>
              <a:ext uri="{FF2B5EF4-FFF2-40B4-BE49-F238E27FC236}">
                <a16:creationId xmlns:a16="http://schemas.microsoft.com/office/drawing/2014/main" id="{EF5073CC-8B9F-8946-AC96-BB8C57B8FD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5763" y="1825625"/>
            <a:ext cx="152400" cy="20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/var/folders/l6/p9w8v3lx07j260p7jkhrq7ph0000gn/T/com.microsoft.Powerpoint/WebArchiveCopyPasteTempFiles/view.png">
            <a:extLst>
              <a:ext uri="{FF2B5EF4-FFF2-40B4-BE49-F238E27FC236}">
                <a16:creationId xmlns:a16="http://schemas.microsoft.com/office/drawing/2014/main" id="{6A98F54C-BB65-8E46-98EF-EC7B04D580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5763" y="1825625"/>
            <a:ext cx="228600" cy="20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/var/folders/l6/p9w8v3lx07j260p7jkhrq7ph0000gn/T/com.microsoft.Powerpoint/WebArchiveCopyPasteTempFiles/time.png">
            <a:extLst>
              <a:ext uri="{FF2B5EF4-FFF2-40B4-BE49-F238E27FC236}">
                <a16:creationId xmlns:a16="http://schemas.microsoft.com/office/drawing/2014/main" id="{FE86170A-8EBB-6849-9E59-A3BF29F33D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5763" y="1825625"/>
            <a:ext cx="203200" cy="20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/var/folders/l6/p9w8v3lx07j260p7jkhrq7ph0000gn/T/com.microsoft.Powerpoint/WebArchiveCopyPasteTempFiles/download_12x16.png">
            <a:extLst>
              <a:ext uri="{FF2B5EF4-FFF2-40B4-BE49-F238E27FC236}">
                <a16:creationId xmlns:a16="http://schemas.microsoft.com/office/drawing/2014/main" id="{E7F850BD-6A02-4949-806C-DD253F57A2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5763" y="1825625"/>
            <a:ext cx="152400" cy="20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radish.ggb 2018-12-29 17-18-21.png">
            <a:extLst>
              <a:ext uri="{FF2B5EF4-FFF2-40B4-BE49-F238E27FC236}">
                <a16:creationId xmlns:a16="http://schemas.microsoft.com/office/drawing/2014/main" id="{34C2C667-9DF4-0A4B-82BC-45CE654342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9487" y="517815"/>
            <a:ext cx="2086253" cy="3579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25359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594E1899-F437-8047-8E33-0959456F1D51}"/>
              </a:ext>
            </a:extLst>
          </p:cNvPr>
          <p:cNvSpPr/>
          <p:nvPr/>
        </p:nvSpPr>
        <p:spPr>
          <a:xfrm>
            <a:off x="3048000" y="31058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br>
              <a:rPr lang="ja-JP" altLang="en-US"/>
            </a:br>
            <a:endParaRPr lang="ja-JP" altLang="en-US"/>
          </a:p>
        </p:txBody>
      </p:sp>
      <p:grpSp>
        <p:nvGrpSpPr>
          <p:cNvPr id="35" name="グループ化 34">
            <a:extLst>
              <a:ext uri="{FF2B5EF4-FFF2-40B4-BE49-F238E27FC236}">
                <a16:creationId xmlns:a16="http://schemas.microsoft.com/office/drawing/2014/main" id="{1412A0CA-1835-8248-8EF0-2CD46CE8CB59}"/>
              </a:ext>
            </a:extLst>
          </p:cNvPr>
          <p:cNvGrpSpPr/>
          <p:nvPr/>
        </p:nvGrpSpPr>
        <p:grpSpPr>
          <a:xfrm>
            <a:off x="161215" y="279145"/>
            <a:ext cx="5026352" cy="6601068"/>
            <a:chOff x="445271" y="1145485"/>
            <a:chExt cx="2432956" cy="3195182"/>
          </a:xfrm>
        </p:grpSpPr>
        <p:pic>
          <p:nvPicPr>
            <p:cNvPr id="32" name="図 31">
              <a:extLst>
                <a:ext uri="{FF2B5EF4-FFF2-40B4-BE49-F238E27FC236}">
                  <a16:creationId xmlns:a16="http://schemas.microsoft.com/office/drawing/2014/main" id="{77FA7BA3-F4FB-F64A-ABF9-804816C3E6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09827" y="1178367"/>
              <a:ext cx="1168400" cy="3162300"/>
            </a:xfrm>
            <a:prstGeom prst="rect">
              <a:avLst/>
            </a:prstGeom>
          </p:spPr>
        </p:pic>
        <p:pic>
          <p:nvPicPr>
            <p:cNvPr id="34" name="図 33">
              <a:extLst>
                <a:ext uri="{FF2B5EF4-FFF2-40B4-BE49-F238E27FC236}">
                  <a16:creationId xmlns:a16="http://schemas.microsoft.com/office/drawing/2014/main" id="{7B234926-37D2-0949-AB94-E75CEEF8D29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5271" y="1145485"/>
              <a:ext cx="1333500" cy="3162300"/>
            </a:xfrm>
            <a:prstGeom prst="rect">
              <a:avLst/>
            </a:prstGeom>
          </p:spPr>
        </p:pic>
      </p:grpSp>
      <p:cxnSp>
        <p:nvCxnSpPr>
          <p:cNvPr id="36" name="直線コネクタ 35">
            <a:extLst>
              <a:ext uri="{FF2B5EF4-FFF2-40B4-BE49-F238E27FC236}">
                <a16:creationId xmlns:a16="http://schemas.microsoft.com/office/drawing/2014/main" id="{23E86160-A40A-F142-9BAD-EA873BDB3999}"/>
              </a:ext>
            </a:extLst>
          </p:cNvPr>
          <p:cNvCxnSpPr>
            <a:cxnSpLocks/>
          </p:cNvCxnSpPr>
          <p:nvPr/>
        </p:nvCxnSpPr>
        <p:spPr>
          <a:xfrm flipH="1" flipV="1">
            <a:off x="1669774" y="437322"/>
            <a:ext cx="212036" cy="58277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グループ化 48">
            <a:extLst>
              <a:ext uri="{FF2B5EF4-FFF2-40B4-BE49-F238E27FC236}">
                <a16:creationId xmlns:a16="http://schemas.microsoft.com/office/drawing/2014/main" id="{6D167704-470A-8E4D-9188-E20EE35847BD}"/>
              </a:ext>
            </a:extLst>
          </p:cNvPr>
          <p:cNvGrpSpPr/>
          <p:nvPr/>
        </p:nvGrpSpPr>
        <p:grpSpPr>
          <a:xfrm>
            <a:off x="1667792" y="1647506"/>
            <a:ext cx="266094" cy="4359791"/>
            <a:chOff x="7727933" y="1253059"/>
            <a:chExt cx="266094" cy="4359791"/>
          </a:xfrm>
        </p:grpSpPr>
        <p:sp>
          <p:nvSpPr>
            <p:cNvPr id="50" name="円/楕円 49">
              <a:extLst>
                <a:ext uri="{FF2B5EF4-FFF2-40B4-BE49-F238E27FC236}">
                  <a16:creationId xmlns:a16="http://schemas.microsoft.com/office/drawing/2014/main" id="{F9D7F99E-AC06-2042-8C94-39D2A1AFED14}"/>
                </a:ext>
              </a:extLst>
            </p:cNvPr>
            <p:cNvSpPr/>
            <p:nvPr/>
          </p:nvSpPr>
          <p:spPr>
            <a:xfrm>
              <a:off x="7727933" y="1253059"/>
              <a:ext cx="108000" cy="1080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1" name="円/楕円 50">
              <a:extLst>
                <a:ext uri="{FF2B5EF4-FFF2-40B4-BE49-F238E27FC236}">
                  <a16:creationId xmlns:a16="http://schemas.microsoft.com/office/drawing/2014/main" id="{464134CB-B97E-4B45-8864-B6D121005B1D}"/>
                </a:ext>
              </a:extLst>
            </p:cNvPr>
            <p:cNvSpPr/>
            <p:nvPr/>
          </p:nvSpPr>
          <p:spPr>
            <a:xfrm>
              <a:off x="7886027" y="5504850"/>
              <a:ext cx="108000" cy="1080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cxnSp>
        <p:nvCxnSpPr>
          <p:cNvPr id="56" name="直線コネクタ 55">
            <a:extLst>
              <a:ext uri="{FF2B5EF4-FFF2-40B4-BE49-F238E27FC236}">
                <a16:creationId xmlns:a16="http://schemas.microsoft.com/office/drawing/2014/main" id="{B53A3110-13FD-EB42-8641-3542674D0D7C}"/>
              </a:ext>
            </a:extLst>
          </p:cNvPr>
          <p:cNvCxnSpPr>
            <a:cxnSpLocks/>
          </p:cNvCxnSpPr>
          <p:nvPr/>
        </p:nvCxnSpPr>
        <p:spPr>
          <a:xfrm flipH="1" flipV="1">
            <a:off x="3932663" y="497424"/>
            <a:ext cx="976394" cy="59668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円/楕円 62">
            <a:extLst>
              <a:ext uri="{FF2B5EF4-FFF2-40B4-BE49-F238E27FC236}">
                <a16:creationId xmlns:a16="http://schemas.microsoft.com/office/drawing/2014/main" id="{0AE8364C-720B-9348-96F4-531F55D093B9}"/>
              </a:ext>
            </a:extLst>
          </p:cNvPr>
          <p:cNvSpPr/>
          <p:nvPr/>
        </p:nvSpPr>
        <p:spPr>
          <a:xfrm>
            <a:off x="4143428" y="2062807"/>
            <a:ext cx="108000" cy="1080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6" name="円/楕円 65">
            <a:extLst>
              <a:ext uri="{FF2B5EF4-FFF2-40B4-BE49-F238E27FC236}">
                <a16:creationId xmlns:a16="http://schemas.microsoft.com/office/drawing/2014/main" id="{C562984C-9B55-F94F-89F2-CF16F772BF7C}"/>
              </a:ext>
            </a:extLst>
          </p:cNvPr>
          <p:cNvSpPr/>
          <p:nvPr/>
        </p:nvSpPr>
        <p:spPr>
          <a:xfrm>
            <a:off x="4646412" y="5115358"/>
            <a:ext cx="108000" cy="1080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75" name="グループ化 74">
            <a:extLst>
              <a:ext uri="{FF2B5EF4-FFF2-40B4-BE49-F238E27FC236}">
                <a16:creationId xmlns:a16="http://schemas.microsoft.com/office/drawing/2014/main" id="{15131CED-6902-C047-9F04-B911738032F9}"/>
              </a:ext>
            </a:extLst>
          </p:cNvPr>
          <p:cNvGrpSpPr/>
          <p:nvPr/>
        </p:nvGrpSpPr>
        <p:grpSpPr>
          <a:xfrm>
            <a:off x="967047" y="601543"/>
            <a:ext cx="1489610" cy="884357"/>
            <a:chOff x="967047" y="601543"/>
            <a:chExt cx="1489610" cy="884357"/>
          </a:xfrm>
        </p:grpSpPr>
        <p:sp>
          <p:nvSpPr>
            <p:cNvPr id="67" name="正方形/長方形 66">
              <a:extLst>
                <a:ext uri="{FF2B5EF4-FFF2-40B4-BE49-F238E27FC236}">
                  <a16:creationId xmlns:a16="http://schemas.microsoft.com/office/drawing/2014/main" id="{94A76FFD-3471-584F-892D-430746D63699}"/>
                </a:ext>
              </a:extLst>
            </p:cNvPr>
            <p:cNvSpPr/>
            <p:nvPr/>
          </p:nvSpPr>
          <p:spPr>
            <a:xfrm>
              <a:off x="967047" y="609600"/>
              <a:ext cx="1489610" cy="876300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69" name="直線コネクタ 68">
              <a:extLst>
                <a:ext uri="{FF2B5EF4-FFF2-40B4-BE49-F238E27FC236}">
                  <a16:creationId xmlns:a16="http://schemas.microsoft.com/office/drawing/2014/main" id="{AABF0C56-BF84-AA48-BDE4-06D473754ABB}"/>
                </a:ext>
              </a:extLst>
            </p:cNvPr>
            <p:cNvCxnSpPr>
              <a:cxnSpLocks/>
            </p:cNvCxnSpPr>
            <p:nvPr/>
          </p:nvCxnSpPr>
          <p:spPr>
            <a:xfrm>
              <a:off x="1127760" y="740399"/>
              <a:ext cx="410160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テキスト ボックス 71">
              <a:extLst>
                <a:ext uri="{FF2B5EF4-FFF2-40B4-BE49-F238E27FC236}">
                  <a16:creationId xmlns:a16="http://schemas.microsoft.com/office/drawing/2014/main" id="{8572514B-95AE-B54E-B58C-2A2AC001A47F}"/>
                </a:ext>
              </a:extLst>
            </p:cNvPr>
            <p:cNvSpPr txBox="1"/>
            <p:nvPr/>
          </p:nvSpPr>
          <p:spPr>
            <a:xfrm>
              <a:off x="1489413" y="601543"/>
              <a:ext cx="95410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1400" dirty="0"/>
                <a:t> </a:t>
              </a:r>
              <a:r>
                <a:rPr lang="ja-JP" altLang="en-US" sz="1400"/>
                <a:t>楕円近似</a:t>
              </a:r>
              <a:endParaRPr kumimoji="1" lang="ja-JP" altLang="en-US" sz="1400"/>
            </a:p>
          </p:txBody>
        </p:sp>
        <p:sp>
          <p:nvSpPr>
            <p:cNvPr id="73" name="円/楕円 72">
              <a:extLst>
                <a:ext uri="{FF2B5EF4-FFF2-40B4-BE49-F238E27FC236}">
                  <a16:creationId xmlns:a16="http://schemas.microsoft.com/office/drawing/2014/main" id="{6D52CA1F-B2B3-B64C-8C71-662022C78C81}"/>
                </a:ext>
              </a:extLst>
            </p:cNvPr>
            <p:cNvSpPr/>
            <p:nvPr/>
          </p:nvSpPr>
          <p:spPr>
            <a:xfrm>
              <a:off x="1431071" y="947878"/>
              <a:ext cx="108000" cy="1080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4" name="テキスト ボックス 73">
              <a:extLst>
                <a:ext uri="{FF2B5EF4-FFF2-40B4-BE49-F238E27FC236}">
                  <a16:creationId xmlns:a16="http://schemas.microsoft.com/office/drawing/2014/main" id="{AA456055-96F4-094C-A95B-ECB9848754A4}"/>
                </a:ext>
              </a:extLst>
            </p:cNvPr>
            <p:cNvSpPr txBox="1"/>
            <p:nvPr/>
          </p:nvSpPr>
          <p:spPr>
            <a:xfrm>
              <a:off x="1537920" y="867546"/>
              <a:ext cx="7745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1400" dirty="0"/>
                <a:t> </a:t>
              </a:r>
              <a:r>
                <a:rPr lang="ja-JP" altLang="en-US" sz="1400"/>
                <a:t>分割点</a:t>
              </a:r>
              <a:endParaRPr kumimoji="1" lang="ja-JP" altLang="en-US" sz="1400"/>
            </a:p>
          </p:txBody>
        </p:sp>
      </p:grpSp>
      <p:grpSp>
        <p:nvGrpSpPr>
          <p:cNvPr id="76" name="グループ化 75">
            <a:extLst>
              <a:ext uri="{FF2B5EF4-FFF2-40B4-BE49-F238E27FC236}">
                <a16:creationId xmlns:a16="http://schemas.microsoft.com/office/drawing/2014/main" id="{C596A8D5-EC9B-0643-BF76-9CCB34D6DA97}"/>
              </a:ext>
            </a:extLst>
          </p:cNvPr>
          <p:cNvGrpSpPr/>
          <p:nvPr/>
        </p:nvGrpSpPr>
        <p:grpSpPr>
          <a:xfrm>
            <a:off x="3464698" y="609600"/>
            <a:ext cx="1489610" cy="873723"/>
            <a:chOff x="967047" y="601543"/>
            <a:chExt cx="1489610" cy="873723"/>
          </a:xfrm>
        </p:grpSpPr>
        <p:sp>
          <p:nvSpPr>
            <p:cNvPr id="77" name="正方形/長方形 76">
              <a:extLst>
                <a:ext uri="{FF2B5EF4-FFF2-40B4-BE49-F238E27FC236}">
                  <a16:creationId xmlns:a16="http://schemas.microsoft.com/office/drawing/2014/main" id="{B944C6F4-7502-FA46-AF68-8B08CADFF2FF}"/>
                </a:ext>
              </a:extLst>
            </p:cNvPr>
            <p:cNvSpPr/>
            <p:nvPr/>
          </p:nvSpPr>
          <p:spPr>
            <a:xfrm>
              <a:off x="967047" y="609600"/>
              <a:ext cx="1489610" cy="865666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78" name="直線コネクタ 77">
              <a:extLst>
                <a:ext uri="{FF2B5EF4-FFF2-40B4-BE49-F238E27FC236}">
                  <a16:creationId xmlns:a16="http://schemas.microsoft.com/office/drawing/2014/main" id="{A094EA04-2B9D-BE42-8E8D-4D86B4773A95}"/>
                </a:ext>
              </a:extLst>
            </p:cNvPr>
            <p:cNvCxnSpPr>
              <a:cxnSpLocks/>
            </p:cNvCxnSpPr>
            <p:nvPr/>
          </p:nvCxnSpPr>
          <p:spPr>
            <a:xfrm>
              <a:off x="1127760" y="740399"/>
              <a:ext cx="410160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テキスト ボックス 78">
              <a:extLst>
                <a:ext uri="{FF2B5EF4-FFF2-40B4-BE49-F238E27FC236}">
                  <a16:creationId xmlns:a16="http://schemas.microsoft.com/office/drawing/2014/main" id="{AAFE3235-A264-5343-B43D-603B7D794A03}"/>
                </a:ext>
              </a:extLst>
            </p:cNvPr>
            <p:cNvSpPr txBox="1"/>
            <p:nvPr/>
          </p:nvSpPr>
          <p:spPr>
            <a:xfrm>
              <a:off x="1489413" y="601543"/>
              <a:ext cx="95410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1400" dirty="0"/>
                <a:t> </a:t>
              </a:r>
              <a:r>
                <a:rPr lang="ja-JP" altLang="en-US" sz="1400"/>
                <a:t>楕円近似</a:t>
              </a:r>
              <a:endParaRPr kumimoji="1" lang="ja-JP" altLang="en-US" sz="1400"/>
            </a:p>
          </p:txBody>
        </p:sp>
        <p:sp>
          <p:nvSpPr>
            <p:cNvPr id="80" name="円/楕円 79">
              <a:extLst>
                <a:ext uri="{FF2B5EF4-FFF2-40B4-BE49-F238E27FC236}">
                  <a16:creationId xmlns:a16="http://schemas.microsoft.com/office/drawing/2014/main" id="{E09943AC-6ECF-4643-9E0A-A276BB068DEB}"/>
                </a:ext>
              </a:extLst>
            </p:cNvPr>
            <p:cNvSpPr/>
            <p:nvPr/>
          </p:nvSpPr>
          <p:spPr>
            <a:xfrm>
              <a:off x="1434683" y="963339"/>
              <a:ext cx="108000" cy="1080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1" name="テキスト ボックス 80">
              <a:extLst>
                <a:ext uri="{FF2B5EF4-FFF2-40B4-BE49-F238E27FC236}">
                  <a16:creationId xmlns:a16="http://schemas.microsoft.com/office/drawing/2014/main" id="{26C888E3-4817-B948-AD90-806D71415CE1}"/>
                </a:ext>
              </a:extLst>
            </p:cNvPr>
            <p:cNvSpPr txBox="1"/>
            <p:nvPr/>
          </p:nvSpPr>
          <p:spPr>
            <a:xfrm>
              <a:off x="1499025" y="881146"/>
              <a:ext cx="7745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1400" dirty="0"/>
                <a:t> </a:t>
              </a:r>
              <a:r>
                <a:rPr lang="ja-JP" altLang="en-US" sz="1400"/>
                <a:t>分割点</a:t>
              </a:r>
              <a:endParaRPr kumimoji="1" lang="ja-JP" altLang="en-US" sz="1400"/>
            </a:p>
          </p:txBody>
        </p:sp>
      </p:grpSp>
      <p:sp>
        <p:nvSpPr>
          <p:cNvPr id="82" name="円/楕円 81">
            <a:extLst>
              <a:ext uri="{FF2B5EF4-FFF2-40B4-BE49-F238E27FC236}">
                <a16:creationId xmlns:a16="http://schemas.microsoft.com/office/drawing/2014/main" id="{791E03EE-E3DA-3E42-9A96-73D5AA6982FB}"/>
              </a:ext>
            </a:extLst>
          </p:cNvPr>
          <p:cNvSpPr/>
          <p:nvPr/>
        </p:nvSpPr>
        <p:spPr>
          <a:xfrm>
            <a:off x="1443771" y="1239978"/>
            <a:ext cx="108000" cy="108000"/>
          </a:xfrm>
          <a:prstGeom prst="ellipse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3" name="円/楕円 82">
            <a:extLst>
              <a:ext uri="{FF2B5EF4-FFF2-40B4-BE49-F238E27FC236}">
                <a16:creationId xmlns:a16="http://schemas.microsoft.com/office/drawing/2014/main" id="{B066461F-C350-1F4C-8014-F37D92714FF0}"/>
              </a:ext>
            </a:extLst>
          </p:cNvPr>
          <p:cNvSpPr/>
          <p:nvPr/>
        </p:nvSpPr>
        <p:spPr>
          <a:xfrm>
            <a:off x="3952822" y="1257186"/>
            <a:ext cx="108000" cy="108000"/>
          </a:xfrm>
          <a:prstGeom prst="ellipse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4" name="テキスト ボックス 83">
            <a:extLst>
              <a:ext uri="{FF2B5EF4-FFF2-40B4-BE49-F238E27FC236}">
                <a16:creationId xmlns:a16="http://schemas.microsoft.com/office/drawing/2014/main" id="{845D2142-8073-8C40-8EE6-47ADA2BC02D5}"/>
              </a:ext>
            </a:extLst>
          </p:cNvPr>
          <p:cNvSpPr txBox="1"/>
          <p:nvPr/>
        </p:nvSpPr>
        <p:spPr>
          <a:xfrm>
            <a:off x="1526789" y="1125492"/>
            <a:ext cx="7745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400" dirty="0"/>
              <a:t> </a:t>
            </a:r>
            <a:r>
              <a:rPr lang="ja-JP" altLang="en-US" sz="1400"/>
              <a:t>重　心</a:t>
            </a:r>
            <a:endParaRPr kumimoji="1" lang="ja-JP" altLang="en-US" sz="1400"/>
          </a:p>
        </p:txBody>
      </p:sp>
      <p:sp>
        <p:nvSpPr>
          <p:cNvPr id="86" name="テキスト ボックス 85">
            <a:extLst>
              <a:ext uri="{FF2B5EF4-FFF2-40B4-BE49-F238E27FC236}">
                <a16:creationId xmlns:a16="http://schemas.microsoft.com/office/drawing/2014/main" id="{3DE8E966-4F51-FC4F-9A2D-7719DA039226}"/>
              </a:ext>
            </a:extLst>
          </p:cNvPr>
          <p:cNvSpPr txBox="1"/>
          <p:nvPr/>
        </p:nvSpPr>
        <p:spPr>
          <a:xfrm>
            <a:off x="3994086" y="1175323"/>
            <a:ext cx="7745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400" dirty="0"/>
              <a:t> </a:t>
            </a:r>
            <a:r>
              <a:rPr lang="ja-JP" altLang="en-US" sz="1400"/>
              <a:t>重　心</a:t>
            </a:r>
            <a:endParaRPr kumimoji="1" lang="ja-JP" altLang="en-US" sz="1400"/>
          </a:p>
        </p:txBody>
      </p:sp>
      <p:sp>
        <p:nvSpPr>
          <p:cNvPr id="87" name="正方形/長方形 86">
            <a:extLst>
              <a:ext uri="{FF2B5EF4-FFF2-40B4-BE49-F238E27FC236}">
                <a16:creationId xmlns:a16="http://schemas.microsoft.com/office/drawing/2014/main" id="{DB4F8C34-45E8-FE4F-8319-2821E4406AA6}"/>
              </a:ext>
            </a:extLst>
          </p:cNvPr>
          <p:cNvSpPr/>
          <p:nvPr/>
        </p:nvSpPr>
        <p:spPr>
          <a:xfrm>
            <a:off x="223952" y="449451"/>
            <a:ext cx="538048" cy="58155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8" name="正方形/長方形 87">
            <a:extLst>
              <a:ext uri="{FF2B5EF4-FFF2-40B4-BE49-F238E27FC236}">
                <a16:creationId xmlns:a16="http://schemas.microsoft.com/office/drawing/2014/main" id="{8C10415F-A2BE-8A47-8294-D850C1C88965}"/>
              </a:ext>
            </a:extLst>
          </p:cNvPr>
          <p:cNvSpPr/>
          <p:nvPr/>
        </p:nvSpPr>
        <p:spPr>
          <a:xfrm>
            <a:off x="2801328" y="491670"/>
            <a:ext cx="538048" cy="58155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√</a:t>
            </a:r>
            <a:endParaRPr kumimoji="1" lang="ja-JP" altLang="en-US"/>
          </a:p>
        </p:txBody>
      </p:sp>
      <p:sp>
        <p:nvSpPr>
          <p:cNvPr id="89" name="正方形/長方形 88">
            <a:extLst>
              <a:ext uri="{FF2B5EF4-FFF2-40B4-BE49-F238E27FC236}">
                <a16:creationId xmlns:a16="http://schemas.microsoft.com/office/drawing/2014/main" id="{D706D00F-2192-B34E-B43F-FBB422E02F27}"/>
              </a:ext>
            </a:extLst>
          </p:cNvPr>
          <p:cNvSpPr/>
          <p:nvPr/>
        </p:nvSpPr>
        <p:spPr>
          <a:xfrm>
            <a:off x="3309816" y="6504462"/>
            <a:ext cx="1799374" cy="646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√</a:t>
            </a:r>
            <a:endParaRPr kumimoji="1" lang="ja-JP" altLang="en-US"/>
          </a:p>
        </p:txBody>
      </p:sp>
      <p:sp>
        <p:nvSpPr>
          <p:cNvPr id="90" name="正方形/長方形 89">
            <a:extLst>
              <a:ext uri="{FF2B5EF4-FFF2-40B4-BE49-F238E27FC236}">
                <a16:creationId xmlns:a16="http://schemas.microsoft.com/office/drawing/2014/main" id="{961FCAB3-4767-1949-B601-FF24431975C6}"/>
              </a:ext>
            </a:extLst>
          </p:cNvPr>
          <p:cNvSpPr/>
          <p:nvPr/>
        </p:nvSpPr>
        <p:spPr>
          <a:xfrm>
            <a:off x="628934" y="6416607"/>
            <a:ext cx="2315484" cy="646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Ç√</a:t>
            </a:r>
            <a:endParaRPr kumimoji="1" lang="ja-JP" altLang="en-US"/>
          </a:p>
        </p:txBody>
      </p:sp>
      <p:sp>
        <p:nvSpPr>
          <p:cNvPr id="96" name="円/楕円 95">
            <a:extLst>
              <a:ext uri="{FF2B5EF4-FFF2-40B4-BE49-F238E27FC236}">
                <a16:creationId xmlns:a16="http://schemas.microsoft.com/office/drawing/2014/main" id="{AC74258F-9754-5D4E-85BA-B6B7395C53CB}"/>
              </a:ext>
            </a:extLst>
          </p:cNvPr>
          <p:cNvSpPr/>
          <p:nvPr/>
        </p:nvSpPr>
        <p:spPr>
          <a:xfrm>
            <a:off x="6866774" y="1615564"/>
            <a:ext cx="108000" cy="1080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150" name="グループ化 149">
            <a:extLst>
              <a:ext uri="{FF2B5EF4-FFF2-40B4-BE49-F238E27FC236}">
                <a16:creationId xmlns:a16="http://schemas.microsoft.com/office/drawing/2014/main" id="{838A0E15-ADC0-8A41-9042-BDFC9CCBCB8D}"/>
              </a:ext>
            </a:extLst>
          </p:cNvPr>
          <p:cNvGrpSpPr/>
          <p:nvPr/>
        </p:nvGrpSpPr>
        <p:grpSpPr>
          <a:xfrm>
            <a:off x="5066248" y="266697"/>
            <a:ext cx="4633118" cy="6533129"/>
            <a:chOff x="5319622" y="266698"/>
            <a:chExt cx="4379743" cy="6365494"/>
          </a:xfrm>
        </p:grpSpPr>
        <p:grpSp>
          <p:nvGrpSpPr>
            <p:cNvPr id="149" name="グループ化 148">
              <a:extLst>
                <a:ext uri="{FF2B5EF4-FFF2-40B4-BE49-F238E27FC236}">
                  <a16:creationId xmlns:a16="http://schemas.microsoft.com/office/drawing/2014/main" id="{5D54D398-5B0F-574D-9B1D-8BE424B61B65}"/>
                </a:ext>
              </a:extLst>
            </p:cNvPr>
            <p:cNvGrpSpPr/>
            <p:nvPr/>
          </p:nvGrpSpPr>
          <p:grpSpPr>
            <a:xfrm>
              <a:off x="5319622" y="266698"/>
              <a:ext cx="4379743" cy="6365494"/>
              <a:chOff x="5319622" y="266698"/>
              <a:chExt cx="4379743" cy="6365494"/>
            </a:xfrm>
          </p:grpSpPr>
          <p:pic>
            <p:nvPicPr>
              <p:cNvPr id="102" name="図 101">
                <a:extLst>
                  <a:ext uri="{FF2B5EF4-FFF2-40B4-BE49-F238E27FC236}">
                    <a16:creationId xmlns:a16="http://schemas.microsoft.com/office/drawing/2014/main" id="{7BE43EAB-1A91-934B-9C7C-FCB02DAA8A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351937" y="278827"/>
                <a:ext cx="2347428" cy="6353365"/>
              </a:xfrm>
              <a:prstGeom prst="rect">
                <a:avLst/>
              </a:prstGeom>
            </p:spPr>
          </p:pic>
          <p:pic>
            <p:nvPicPr>
              <p:cNvPr id="100" name="図 99">
                <a:extLst>
                  <a:ext uri="{FF2B5EF4-FFF2-40B4-BE49-F238E27FC236}">
                    <a16:creationId xmlns:a16="http://schemas.microsoft.com/office/drawing/2014/main" id="{7C09018D-6793-AA40-90F8-11D4856E48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19622" y="266698"/>
                <a:ext cx="2498907" cy="6349264"/>
              </a:xfrm>
              <a:prstGeom prst="rect">
                <a:avLst/>
              </a:prstGeom>
            </p:spPr>
          </p:pic>
          <p:sp>
            <p:nvSpPr>
              <p:cNvPr id="94" name="フリーフォーム 93">
                <a:extLst>
                  <a:ext uri="{FF2B5EF4-FFF2-40B4-BE49-F238E27FC236}">
                    <a16:creationId xmlns:a16="http://schemas.microsoft.com/office/drawing/2014/main" id="{2004BA9E-BEDF-7848-96A9-19F5B568B5B5}"/>
                  </a:ext>
                </a:extLst>
              </p:cNvPr>
              <p:cNvSpPr/>
              <p:nvPr/>
            </p:nvSpPr>
            <p:spPr>
              <a:xfrm>
                <a:off x="6782818" y="1658176"/>
                <a:ext cx="330122" cy="4302370"/>
              </a:xfrm>
              <a:custGeom>
                <a:avLst/>
                <a:gdLst>
                  <a:gd name="connsiteX0" fmla="*/ 260482 w 458839"/>
                  <a:gd name="connsiteY0" fmla="*/ 0 h 5298831"/>
                  <a:gd name="connsiteX1" fmla="*/ 2575 w 458839"/>
                  <a:gd name="connsiteY1" fmla="*/ 2274277 h 5298831"/>
                  <a:gd name="connsiteX2" fmla="*/ 401159 w 458839"/>
                  <a:gd name="connsiteY2" fmla="*/ 4665785 h 5298831"/>
                  <a:gd name="connsiteX3" fmla="*/ 448051 w 458839"/>
                  <a:gd name="connsiteY3" fmla="*/ 5298831 h 5298831"/>
                  <a:gd name="connsiteX0" fmla="*/ 159098 w 353278"/>
                  <a:gd name="connsiteY0" fmla="*/ 0 h 5298831"/>
                  <a:gd name="connsiteX1" fmla="*/ 6698 w 353278"/>
                  <a:gd name="connsiteY1" fmla="*/ 2285866 h 5298831"/>
                  <a:gd name="connsiteX2" fmla="*/ 299775 w 353278"/>
                  <a:gd name="connsiteY2" fmla="*/ 4665785 h 5298831"/>
                  <a:gd name="connsiteX3" fmla="*/ 346667 w 353278"/>
                  <a:gd name="connsiteY3" fmla="*/ 5298831 h 5298831"/>
                  <a:gd name="connsiteX0" fmla="*/ 159098 w 353278"/>
                  <a:gd name="connsiteY0" fmla="*/ 0 h 5252476"/>
                  <a:gd name="connsiteX1" fmla="*/ 6698 w 353278"/>
                  <a:gd name="connsiteY1" fmla="*/ 2239511 h 5252476"/>
                  <a:gd name="connsiteX2" fmla="*/ 299775 w 353278"/>
                  <a:gd name="connsiteY2" fmla="*/ 4619430 h 5252476"/>
                  <a:gd name="connsiteX3" fmla="*/ 346667 w 353278"/>
                  <a:gd name="connsiteY3" fmla="*/ 5252476 h 5252476"/>
                  <a:gd name="connsiteX0" fmla="*/ 159098 w 363272"/>
                  <a:gd name="connsiteY0" fmla="*/ 0 h 5287242"/>
                  <a:gd name="connsiteX1" fmla="*/ 6698 w 363272"/>
                  <a:gd name="connsiteY1" fmla="*/ 2239511 h 5287242"/>
                  <a:gd name="connsiteX2" fmla="*/ 299775 w 363272"/>
                  <a:gd name="connsiteY2" fmla="*/ 4619430 h 5287242"/>
                  <a:gd name="connsiteX3" fmla="*/ 358390 w 363272"/>
                  <a:gd name="connsiteY3" fmla="*/ 5287242 h 5287242"/>
                  <a:gd name="connsiteX0" fmla="*/ 155032 w 355805"/>
                  <a:gd name="connsiteY0" fmla="*/ 0 h 5287242"/>
                  <a:gd name="connsiteX1" fmla="*/ 2632 w 355805"/>
                  <a:gd name="connsiteY1" fmla="*/ 2239511 h 5287242"/>
                  <a:gd name="connsiteX2" fmla="*/ 225371 w 355805"/>
                  <a:gd name="connsiteY2" fmla="*/ 4283357 h 5287242"/>
                  <a:gd name="connsiteX3" fmla="*/ 354324 w 355805"/>
                  <a:gd name="connsiteY3" fmla="*/ 5287242 h 5287242"/>
                  <a:gd name="connsiteX0" fmla="*/ 172412 w 373185"/>
                  <a:gd name="connsiteY0" fmla="*/ 0 h 5287242"/>
                  <a:gd name="connsiteX1" fmla="*/ 27888 w 373185"/>
                  <a:gd name="connsiteY1" fmla="*/ 1144586 h 5287242"/>
                  <a:gd name="connsiteX2" fmla="*/ 20012 w 373185"/>
                  <a:gd name="connsiteY2" fmla="*/ 2239511 h 5287242"/>
                  <a:gd name="connsiteX3" fmla="*/ 242751 w 373185"/>
                  <a:gd name="connsiteY3" fmla="*/ 4283357 h 5287242"/>
                  <a:gd name="connsiteX4" fmla="*/ 371704 w 373185"/>
                  <a:gd name="connsiteY4" fmla="*/ 5287242 h 5287242"/>
                  <a:gd name="connsiteX0" fmla="*/ 155353 w 356126"/>
                  <a:gd name="connsiteY0" fmla="*/ 0 h 5287242"/>
                  <a:gd name="connsiteX1" fmla="*/ 101571 w 356126"/>
                  <a:gd name="connsiteY1" fmla="*/ 972082 h 5287242"/>
                  <a:gd name="connsiteX2" fmla="*/ 2953 w 356126"/>
                  <a:gd name="connsiteY2" fmla="*/ 2239511 h 5287242"/>
                  <a:gd name="connsiteX3" fmla="*/ 225692 w 356126"/>
                  <a:gd name="connsiteY3" fmla="*/ 4283357 h 5287242"/>
                  <a:gd name="connsiteX4" fmla="*/ 354645 w 356126"/>
                  <a:gd name="connsiteY4" fmla="*/ 5287242 h 5287242"/>
                  <a:gd name="connsiteX0" fmla="*/ 155353 w 356126"/>
                  <a:gd name="connsiteY0" fmla="*/ 0 h 5287242"/>
                  <a:gd name="connsiteX1" fmla="*/ 101571 w 356126"/>
                  <a:gd name="connsiteY1" fmla="*/ 972082 h 5287242"/>
                  <a:gd name="connsiteX2" fmla="*/ 2953 w 356126"/>
                  <a:gd name="connsiteY2" fmla="*/ 2239511 h 5287242"/>
                  <a:gd name="connsiteX3" fmla="*/ 225692 w 356126"/>
                  <a:gd name="connsiteY3" fmla="*/ 4283357 h 5287242"/>
                  <a:gd name="connsiteX4" fmla="*/ 354645 w 356126"/>
                  <a:gd name="connsiteY4" fmla="*/ 5287242 h 5287242"/>
                  <a:gd name="connsiteX0" fmla="*/ 156292 w 357065"/>
                  <a:gd name="connsiteY0" fmla="*/ 0 h 5287242"/>
                  <a:gd name="connsiteX1" fmla="*/ 102510 w 357065"/>
                  <a:gd name="connsiteY1" fmla="*/ 972082 h 5287242"/>
                  <a:gd name="connsiteX2" fmla="*/ 3892 w 357065"/>
                  <a:gd name="connsiteY2" fmla="*/ 2239511 h 5287242"/>
                  <a:gd name="connsiteX3" fmla="*/ 226631 w 357065"/>
                  <a:gd name="connsiteY3" fmla="*/ 4283357 h 5287242"/>
                  <a:gd name="connsiteX4" fmla="*/ 355584 w 357065"/>
                  <a:gd name="connsiteY4" fmla="*/ 5287242 h 5287242"/>
                  <a:gd name="connsiteX0" fmla="*/ 156292 w 357065"/>
                  <a:gd name="connsiteY0" fmla="*/ 0 h 5287242"/>
                  <a:gd name="connsiteX1" fmla="*/ 102510 w 357065"/>
                  <a:gd name="connsiteY1" fmla="*/ 972082 h 5287242"/>
                  <a:gd name="connsiteX2" fmla="*/ 3892 w 357065"/>
                  <a:gd name="connsiteY2" fmla="*/ 2239511 h 5287242"/>
                  <a:gd name="connsiteX3" fmla="*/ 226631 w 357065"/>
                  <a:gd name="connsiteY3" fmla="*/ 4283357 h 5287242"/>
                  <a:gd name="connsiteX4" fmla="*/ 355584 w 357065"/>
                  <a:gd name="connsiteY4" fmla="*/ 5287242 h 5287242"/>
                  <a:gd name="connsiteX0" fmla="*/ 190054 w 390919"/>
                  <a:gd name="connsiteY0" fmla="*/ 0 h 5287242"/>
                  <a:gd name="connsiteX1" fmla="*/ 136272 w 390919"/>
                  <a:gd name="connsiteY1" fmla="*/ 972082 h 5287242"/>
                  <a:gd name="connsiteX2" fmla="*/ 2754 w 390919"/>
                  <a:gd name="connsiteY2" fmla="*/ 2343013 h 5287242"/>
                  <a:gd name="connsiteX3" fmla="*/ 260393 w 390919"/>
                  <a:gd name="connsiteY3" fmla="*/ 4283357 h 5287242"/>
                  <a:gd name="connsiteX4" fmla="*/ 389346 w 390919"/>
                  <a:gd name="connsiteY4" fmla="*/ 5287242 h 5287242"/>
                  <a:gd name="connsiteX0" fmla="*/ 162977 w 363767"/>
                  <a:gd name="connsiteY0" fmla="*/ 0 h 5287242"/>
                  <a:gd name="connsiteX1" fmla="*/ 109195 w 363767"/>
                  <a:gd name="connsiteY1" fmla="*/ 972082 h 5287242"/>
                  <a:gd name="connsiteX2" fmla="*/ 3598 w 363767"/>
                  <a:gd name="connsiteY2" fmla="*/ 2363714 h 5287242"/>
                  <a:gd name="connsiteX3" fmla="*/ 233316 w 363767"/>
                  <a:gd name="connsiteY3" fmla="*/ 4283357 h 5287242"/>
                  <a:gd name="connsiteX4" fmla="*/ 362269 w 363767"/>
                  <a:gd name="connsiteY4" fmla="*/ 5287242 h 5287242"/>
                  <a:gd name="connsiteX0" fmla="*/ 159595 w 360385"/>
                  <a:gd name="connsiteY0" fmla="*/ 0 h 5287242"/>
                  <a:gd name="connsiteX1" fmla="*/ 105813 w 360385"/>
                  <a:gd name="connsiteY1" fmla="*/ 972082 h 5287242"/>
                  <a:gd name="connsiteX2" fmla="*/ 216 w 360385"/>
                  <a:gd name="connsiteY2" fmla="*/ 2363714 h 5287242"/>
                  <a:gd name="connsiteX3" fmla="*/ 229934 w 360385"/>
                  <a:gd name="connsiteY3" fmla="*/ 4283357 h 5287242"/>
                  <a:gd name="connsiteX4" fmla="*/ 358887 w 360385"/>
                  <a:gd name="connsiteY4" fmla="*/ 5287242 h 52872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60385" h="5287242">
                    <a:moveTo>
                      <a:pt x="159595" y="0"/>
                    </a:moveTo>
                    <a:cubicBezTo>
                      <a:pt x="177389" y="556472"/>
                      <a:pt x="152153" y="702333"/>
                      <a:pt x="105813" y="972082"/>
                    </a:cubicBezTo>
                    <a:cubicBezTo>
                      <a:pt x="52493" y="1455736"/>
                      <a:pt x="7450" y="1756634"/>
                      <a:pt x="216" y="2363714"/>
                    </a:cubicBezTo>
                    <a:cubicBezTo>
                      <a:pt x="-7018" y="2970794"/>
                      <a:pt x="170156" y="3796102"/>
                      <a:pt x="229934" y="4283357"/>
                    </a:cubicBezTo>
                    <a:cubicBezTo>
                      <a:pt x="289712" y="4770612"/>
                      <a:pt x="372564" y="5222765"/>
                      <a:pt x="358887" y="5287242"/>
                    </a:cubicBezTo>
                  </a:path>
                </a:pathLst>
              </a:cu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95" name="フリーフォーム 94">
                <a:extLst>
                  <a:ext uri="{FF2B5EF4-FFF2-40B4-BE49-F238E27FC236}">
                    <a16:creationId xmlns:a16="http://schemas.microsoft.com/office/drawing/2014/main" id="{A1B4ECBA-B576-3740-AB77-55A23CEB743A}"/>
                  </a:ext>
                </a:extLst>
              </p:cNvPr>
              <p:cNvSpPr/>
              <p:nvPr/>
            </p:nvSpPr>
            <p:spPr>
              <a:xfrm>
                <a:off x="8151691" y="1725045"/>
                <a:ext cx="1168326" cy="4225525"/>
              </a:xfrm>
              <a:custGeom>
                <a:avLst/>
                <a:gdLst>
                  <a:gd name="connsiteX0" fmla="*/ 260482 w 458839"/>
                  <a:gd name="connsiteY0" fmla="*/ 0 h 5298831"/>
                  <a:gd name="connsiteX1" fmla="*/ 2575 w 458839"/>
                  <a:gd name="connsiteY1" fmla="*/ 2274277 h 5298831"/>
                  <a:gd name="connsiteX2" fmla="*/ 401159 w 458839"/>
                  <a:gd name="connsiteY2" fmla="*/ 4665785 h 5298831"/>
                  <a:gd name="connsiteX3" fmla="*/ 448051 w 458839"/>
                  <a:gd name="connsiteY3" fmla="*/ 5298831 h 5298831"/>
                  <a:gd name="connsiteX0" fmla="*/ 159098 w 353278"/>
                  <a:gd name="connsiteY0" fmla="*/ 0 h 5298831"/>
                  <a:gd name="connsiteX1" fmla="*/ 6698 w 353278"/>
                  <a:gd name="connsiteY1" fmla="*/ 2285866 h 5298831"/>
                  <a:gd name="connsiteX2" fmla="*/ 299775 w 353278"/>
                  <a:gd name="connsiteY2" fmla="*/ 4665785 h 5298831"/>
                  <a:gd name="connsiteX3" fmla="*/ 346667 w 353278"/>
                  <a:gd name="connsiteY3" fmla="*/ 5298831 h 5298831"/>
                  <a:gd name="connsiteX0" fmla="*/ 159098 w 353278"/>
                  <a:gd name="connsiteY0" fmla="*/ 0 h 5252476"/>
                  <a:gd name="connsiteX1" fmla="*/ 6698 w 353278"/>
                  <a:gd name="connsiteY1" fmla="*/ 2239511 h 5252476"/>
                  <a:gd name="connsiteX2" fmla="*/ 299775 w 353278"/>
                  <a:gd name="connsiteY2" fmla="*/ 4619430 h 5252476"/>
                  <a:gd name="connsiteX3" fmla="*/ 346667 w 353278"/>
                  <a:gd name="connsiteY3" fmla="*/ 5252476 h 5252476"/>
                  <a:gd name="connsiteX0" fmla="*/ 159098 w 363272"/>
                  <a:gd name="connsiteY0" fmla="*/ 0 h 5287242"/>
                  <a:gd name="connsiteX1" fmla="*/ 6698 w 363272"/>
                  <a:gd name="connsiteY1" fmla="*/ 2239511 h 5287242"/>
                  <a:gd name="connsiteX2" fmla="*/ 299775 w 363272"/>
                  <a:gd name="connsiteY2" fmla="*/ 4619430 h 5287242"/>
                  <a:gd name="connsiteX3" fmla="*/ 358390 w 363272"/>
                  <a:gd name="connsiteY3" fmla="*/ 5287242 h 5287242"/>
                  <a:gd name="connsiteX0" fmla="*/ 155032 w 355805"/>
                  <a:gd name="connsiteY0" fmla="*/ 0 h 5287242"/>
                  <a:gd name="connsiteX1" fmla="*/ 2632 w 355805"/>
                  <a:gd name="connsiteY1" fmla="*/ 2239511 h 5287242"/>
                  <a:gd name="connsiteX2" fmla="*/ 225371 w 355805"/>
                  <a:gd name="connsiteY2" fmla="*/ 4283357 h 5287242"/>
                  <a:gd name="connsiteX3" fmla="*/ 354324 w 355805"/>
                  <a:gd name="connsiteY3" fmla="*/ 5287242 h 5287242"/>
                  <a:gd name="connsiteX0" fmla="*/ 9517 w 1346041"/>
                  <a:gd name="connsiteY0" fmla="*/ 0 h 5287242"/>
                  <a:gd name="connsiteX1" fmla="*/ 1345947 w 1346041"/>
                  <a:gd name="connsiteY1" fmla="*/ 1671664 h 5287242"/>
                  <a:gd name="connsiteX2" fmla="*/ 79856 w 1346041"/>
                  <a:gd name="connsiteY2" fmla="*/ 4283357 h 5287242"/>
                  <a:gd name="connsiteX3" fmla="*/ 208809 w 1346041"/>
                  <a:gd name="connsiteY3" fmla="*/ 5287242 h 5287242"/>
                  <a:gd name="connsiteX0" fmla="*/ 0 w 1336524"/>
                  <a:gd name="connsiteY0" fmla="*/ 0 h 5287242"/>
                  <a:gd name="connsiteX1" fmla="*/ 1336430 w 1336524"/>
                  <a:gd name="connsiteY1" fmla="*/ 1671664 h 5287242"/>
                  <a:gd name="connsiteX2" fmla="*/ 70339 w 1336524"/>
                  <a:gd name="connsiteY2" fmla="*/ 4283357 h 5287242"/>
                  <a:gd name="connsiteX3" fmla="*/ 199292 w 1336524"/>
                  <a:gd name="connsiteY3" fmla="*/ 5287242 h 5287242"/>
                  <a:gd name="connsiteX0" fmla="*/ 0 w 1336512"/>
                  <a:gd name="connsiteY0" fmla="*/ 0 h 5101823"/>
                  <a:gd name="connsiteX1" fmla="*/ 1336430 w 1336512"/>
                  <a:gd name="connsiteY1" fmla="*/ 1671664 h 5101823"/>
                  <a:gd name="connsiteX2" fmla="*/ 70339 w 1336512"/>
                  <a:gd name="connsiteY2" fmla="*/ 4283357 h 5101823"/>
                  <a:gd name="connsiteX3" fmla="*/ 1137138 w 1336512"/>
                  <a:gd name="connsiteY3" fmla="*/ 5101823 h 5101823"/>
                  <a:gd name="connsiteX0" fmla="*/ 0 w 1396076"/>
                  <a:gd name="connsiteY0" fmla="*/ 0 h 5101823"/>
                  <a:gd name="connsiteX1" fmla="*/ 1336430 w 1396076"/>
                  <a:gd name="connsiteY1" fmla="*/ 1671664 h 5101823"/>
                  <a:gd name="connsiteX2" fmla="*/ 1160585 w 1396076"/>
                  <a:gd name="connsiteY2" fmla="*/ 4039995 h 5101823"/>
                  <a:gd name="connsiteX3" fmla="*/ 1137138 w 1396076"/>
                  <a:gd name="connsiteY3" fmla="*/ 5101823 h 5101823"/>
                  <a:gd name="connsiteX0" fmla="*/ 0 w 1396076"/>
                  <a:gd name="connsiteY0" fmla="*/ 0 h 5101823"/>
                  <a:gd name="connsiteX1" fmla="*/ 1336430 w 1396076"/>
                  <a:gd name="connsiteY1" fmla="*/ 1671664 h 5101823"/>
                  <a:gd name="connsiteX2" fmla="*/ 1160585 w 1396076"/>
                  <a:gd name="connsiteY2" fmla="*/ 4039995 h 5101823"/>
                  <a:gd name="connsiteX3" fmla="*/ 1137138 w 1396076"/>
                  <a:gd name="connsiteY3" fmla="*/ 5101823 h 5101823"/>
                  <a:gd name="connsiteX0" fmla="*/ 0 w 1449068"/>
                  <a:gd name="connsiteY0" fmla="*/ 0 h 5101823"/>
                  <a:gd name="connsiteX1" fmla="*/ 1395046 w 1449068"/>
                  <a:gd name="connsiteY1" fmla="*/ 1880260 h 5101823"/>
                  <a:gd name="connsiteX2" fmla="*/ 1160585 w 1449068"/>
                  <a:gd name="connsiteY2" fmla="*/ 4039995 h 5101823"/>
                  <a:gd name="connsiteX3" fmla="*/ 1137138 w 1449068"/>
                  <a:gd name="connsiteY3" fmla="*/ 5101823 h 5101823"/>
                  <a:gd name="connsiteX0" fmla="*/ 0 w 1423426"/>
                  <a:gd name="connsiteY0" fmla="*/ 0 h 5101823"/>
                  <a:gd name="connsiteX1" fmla="*/ 1395046 w 1423426"/>
                  <a:gd name="connsiteY1" fmla="*/ 1880260 h 5101823"/>
                  <a:gd name="connsiteX2" fmla="*/ 1160585 w 1423426"/>
                  <a:gd name="connsiteY2" fmla="*/ 4039995 h 5101823"/>
                  <a:gd name="connsiteX3" fmla="*/ 1137138 w 1423426"/>
                  <a:gd name="connsiteY3" fmla="*/ 5101823 h 5101823"/>
                  <a:gd name="connsiteX0" fmla="*/ 0 w 1390500"/>
                  <a:gd name="connsiteY0" fmla="*/ 0 h 5101823"/>
                  <a:gd name="connsiteX1" fmla="*/ 1359876 w 1390500"/>
                  <a:gd name="connsiteY1" fmla="*/ 1915026 h 5101823"/>
                  <a:gd name="connsiteX2" fmla="*/ 1160585 w 1390500"/>
                  <a:gd name="connsiteY2" fmla="*/ 4039995 h 5101823"/>
                  <a:gd name="connsiteX3" fmla="*/ 1137138 w 1390500"/>
                  <a:gd name="connsiteY3" fmla="*/ 5101823 h 5101823"/>
                  <a:gd name="connsiteX0" fmla="*/ 0 w 1390500"/>
                  <a:gd name="connsiteY0" fmla="*/ 0 h 5101823"/>
                  <a:gd name="connsiteX1" fmla="*/ 1359876 w 1390500"/>
                  <a:gd name="connsiteY1" fmla="*/ 1915026 h 5101823"/>
                  <a:gd name="connsiteX2" fmla="*/ 1160585 w 1390500"/>
                  <a:gd name="connsiteY2" fmla="*/ 4039995 h 5101823"/>
                  <a:gd name="connsiteX3" fmla="*/ 1137138 w 1390500"/>
                  <a:gd name="connsiteY3" fmla="*/ 5101823 h 5101823"/>
                  <a:gd name="connsiteX0" fmla="*/ 0 w 1390500"/>
                  <a:gd name="connsiteY0" fmla="*/ 0 h 5101823"/>
                  <a:gd name="connsiteX1" fmla="*/ 1359876 w 1390500"/>
                  <a:gd name="connsiteY1" fmla="*/ 1915026 h 5101823"/>
                  <a:gd name="connsiteX2" fmla="*/ 1160585 w 1390500"/>
                  <a:gd name="connsiteY2" fmla="*/ 4039995 h 5101823"/>
                  <a:gd name="connsiteX3" fmla="*/ 1137138 w 1390500"/>
                  <a:gd name="connsiteY3" fmla="*/ 5101823 h 5101823"/>
                  <a:gd name="connsiteX0" fmla="*/ 0 w 1390500"/>
                  <a:gd name="connsiteY0" fmla="*/ 0 h 5101823"/>
                  <a:gd name="connsiteX1" fmla="*/ 1359876 w 1390500"/>
                  <a:gd name="connsiteY1" fmla="*/ 1915026 h 5101823"/>
                  <a:gd name="connsiteX2" fmla="*/ 1160585 w 1390500"/>
                  <a:gd name="connsiteY2" fmla="*/ 4039995 h 5101823"/>
                  <a:gd name="connsiteX3" fmla="*/ 1137138 w 1390500"/>
                  <a:gd name="connsiteY3" fmla="*/ 5101823 h 5101823"/>
                  <a:gd name="connsiteX0" fmla="*/ 0 w 1390500"/>
                  <a:gd name="connsiteY0" fmla="*/ 0 h 5101823"/>
                  <a:gd name="connsiteX1" fmla="*/ 1359876 w 1390500"/>
                  <a:gd name="connsiteY1" fmla="*/ 1915026 h 5101823"/>
                  <a:gd name="connsiteX2" fmla="*/ 1160585 w 1390500"/>
                  <a:gd name="connsiteY2" fmla="*/ 4039995 h 5101823"/>
                  <a:gd name="connsiteX3" fmla="*/ 1137138 w 1390500"/>
                  <a:gd name="connsiteY3" fmla="*/ 5101823 h 5101823"/>
                  <a:gd name="connsiteX0" fmla="*/ 0 w 1434255"/>
                  <a:gd name="connsiteY0" fmla="*/ 0 h 5101823"/>
                  <a:gd name="connsiteX1" fmla="*/ 1359876 w 1434255"/>
                  <a:gd name="connsiteY1" fmla="*/ 1915026 h 5101823"/>
                  <a:gd name="connsiteX2" fmla="*/ 1242647 w 1434255"/>
                  <a:gd name="connsiteY2" fmla="*/ 3657567 h 5101823"/>
                  <a:gd name="connsiteX3" fmla="*/ 1137138 w 1434255"/>
                  <a:gd name="connsiteY3" fmla="*/ 5101823 h 5101823"/>
                  <a:gd name="connsiteX0" fmla="*/ 0 w 1450838"/>
                  <a:gd name="connsiteY0" fmla="*/ 0 h 5101823"/>
                  <a:gd name="connsiteX1" fmla="*/ 1359876 w 1450838"/>
                  <a:gd name="connsiteY1" fmla="*/ 1915026 h 5101823"/>
                  <a:gd name="connsiteX2" fmla="*/ 1242647 w 1450838"/>
                  <a:gd name="connsiteY2" fmla="*/ 3657567 h 5101823"/>
                  <a:gd name="connsiteX3" fmla="*/ 1137138 w 1450838"/>
                  <a:gd name="connsiteY3" fmla="*/ 5101823 h 5101823"/>
                  <a:gd name="connsiteX0" fmla="*/ 0 w 1437930"/>
                  <a:gd name="connsiteY0" fmla="*/ 0 h 5101823"/>
                  <a:gd name="connsiteX1" fmla="*/ 1359876 w 1437930"/>
                  <a:gd name="connsiteY1" fmla="*/ 1915026 h 5101823"/>
                  <a:gd name="connsiteX2" fmla="*/ 1242647 w 1437930"/>
                  <a:gd name="connsiteY2" fmla="*/ 3657567 h 5101823"/>
                  <a:gd name="connsiteX3" fmla="*/ 1137138 w 1437930"/>
                  <a:gd name="connsiteY3" fmla="*/ 5101823 h 5101823"/>
                  <a:gd name="connsiteX0" fmla="*/ 0 w 1412747"/>
                  <a:gd name="connsiteY0" fmla="*/ 0 h 5101823"/>
                  <a:gd name="connsiteX1" fmla="*/ 1359876 w 1412747"/>
                  <a:gd name="connsiteY1" fmla="*/ 1915026 h 5101823"/>
                  <a:gd name="connsiteX2" fmla="*/ 1242647 w 1412747"/>
                  <a:gd name="connsiteY2" fmla="*/ 3657567 h 5101823"/>
                  <a:gd name="connsiteX3" fmla="*/ 1137138 w 1412747"/>
                  <a:gd name="connsiteY3" fmla="*/ 5101823 h 5101823"/>
                  <a:gd name="connsiteX0" fmla="*/ 0 w 1424854"/>
                  <a:gd name="connsiteY0" fmla="*/ 0 h 5101823"/>
                  <a:gd name="connsiteX1" fmla="*/ 1359876 w 1424854"/>
                  <a:gd name="connsiteY1" fmla="*/ 1915026 h 5101823"/>
                  <a:gd name="connsiteX2" fmla="*/ 1242647 w 1424854"/>
                  <a:gd name="connsiteY2" fmla="*/ 3657567 h 5101823"/>
                  <a:gd name="connsiteX3" fmla="*/ 1137138 w 1424854"/>
                  <a:gd name="connsiteY3" fmla="*/ 5101823 h 5101823"/>
                  <a:gd name="connsiteX0" fmla="*/ 0 w 1435197"/>
                  <a:gd name="connsiteY0" fmla="*/ 0 h 5101823"/>
                  <a:gd name="connsiteX1" fmla="*/ 1359876 w 1435197"/>
                  <a:gd name="connsiteY1" fmla="*/ 1915026 h 5101823"/>
                  <a:gd name="connsiteX2" fmla="*/ 1242647 w 1435197"/>
                  <a:gd name="connsiteY2" fmla="*/ 3657567 h 5101823"/>
                  <a:gd name="connsiteX3" fmla="*/ 1137138 w 1435197"/>
                  <a:gd name="connsiteY3" fmla="*/ 5101823 h 5101823"/>
                  <a:gd name="connsiteX0" fmla="*/ 0 w 1435197"/>
                  <a:gd name="connsiteY0" fmla="*/ 0 h 5101823"/>
                  <a:gd name="connsiteX1" fmla="*/ 1359876 w 1435197"/>
                  <a:gd name="connsiteY1" fmla="*/ 1915026 h 5101823"/>
                  <a:gd name="connsiteX2" fmla="*/ 1242647 w 1435197"/>
                  <a:gd name="connsiteY2" fmla="*/ 3657567 h 5101823"/>
                  <a:gd name="connsiteX3" fmla="*/ 1137138 w 1435197"/>
                  <a:gd name="connsiteY3" fmla="*/ 5101823 h 5101823"/>
                  <a:gd name="connsiteX0" fmla="*/ 0 w 1435197"/>
                  <a:gd name="connsiteY0" fmla="*/ 0 h 5101823"/>
                  <a:gd name="connsiteX1" fmla="*/ 1359876 w 1435197"/>
                  <a:gd name="connsiteY1" fmla="*/ 1915026 h 5101823"/>
                  <a:gd name="connsiteX2" fmla="*/ 1242647 w 1435197"/>
                  <a:gd name="connsiteY2" fmla="*/ 3657567 h 5101823"/>
                  <a:gd name="connsiteX3" fmla="*/ 1137138 w 1435197"/>
                  <a:gd name="connsiteY3" fmla="*/ 5101823 h 5101823"/>
                  <a:gd name="connsiteX0" fmla="*/ 0 w 1435197"/>
                  <a:gd name="connsiteY0" fmla="*/ 0 h 5101823"/>
                  <a:gd name="connsiteX1" fmla="*/ 1359876 w 1435197"/>
                  <a:gd name="connsiteY1" fmla="*/ 1915026 h 5101823"/>
                  <a:gd name="connsiteX2" fmla="*/ 1242647 w 1435197"/>
                  <a:gd name="connsiteY2" fmla="*/ 3657567 h 5101823"/>
                  <a:gd name="connsiteX3" fmla="*/ 1137138 w 1435197"/>
                  <a:gd name="connsiteY3" fmla="*/ 5101823 h 5101823"/>
                  <a:gd name="connsiteX0" fmla="*/ 0 w 1409064"/>
                  <a:gd name="connsiteY0" fmla="*/ 0 h 5101823"/>
                  <a:gd name="connsiteX1" fmla="*/ 1359876 w 1409064"/>
                  <a:gd name="connsiteY1" fmla="*/ 1915026 h 5101823"/>
                  <a:gd name="connsiteX2" fmla="*/ 1242647 w 1409064"/>
                  <a:gd name="connsiteY2" fmla="*/ 3657567 h 5101823"/>
                  <a:gd name="connsiteX3" fmla="*/ 1156642 w 1409064"/>
                  <a:gd name="connsiteY3" fmla="*/ 4209981 h 5101823"/>
                  <a:gd name="connsiteX4" fmla="*/ 1137138 w 1409064"/>
                  <a:gd name="connsiteY4" fmla="*/ 5101823 h 5101823"/>
                  <a:gd name="connsiteX0" fmla="*/ 0 w 1409064"/>
                  <a:gd name="connsiteY0" fmla="*/ 0 h 5101823"/>
                  <a:gd name="connsiteX1" fmla="*/ 1359876 w 1409064"/>
                  <a:gd name="connsiteY1" fmla="*/ 1915026 h 5101823"/>
                  <a:gd name="connsiteX2" fmla="*/ 1242647 w 1409064"/>
                  <a:gd name="connsiteY2" fmla="*/ 3657567 h 5101823"/>
                  <a:gd name="connsiteX3" fmla="*/ 1156642 w 1409064"/>
                  <a:gd name="connsiteY3" fmla="*/ 4209981 h 5101823"/>
                  <a:gd name="connsiteX4" fmla="*/ 1137138 w 1409064"/>
                  <a:gd name="connsiteY4" fmla="*/ 5101823 h 5101823"/>
                  <a:gd name="connsiteX0" fmla="*/ 0 w 1409064"/>
                  <a:gd name="connsiteY0" fmla="*/ 0 h 5101823"/>
                  <a:gd name="connsiteX1" fmla="*/ 1359876 w 1409064"/>
                  <a:gd name="connsiteY1" fmla="*/ 1915026 h 5101823"/>
                  <a:gd name="connsiteX2" fmla="*/ 1242647 w 1409064"/>
                  <a:gd name="connsiteY2" fmla="*/ 3657567 h 5101823"/>
                  <a:gd name="connsiteX3" fmla="*/ 1156642 w 1409064"/>
                  <a:gd name="connsiteY3" fmla="*/ 4209981 h 5101823"/>
                  <a:gd name="connsiteX4" fmla="*/ 1137138 w 1409064"/>
                  <a:gd name="connsiteY4" fmla="*/ 5101823 h 5101823"/>
                  <a:gd name="connsiteX0" fmla="*/ 0 w 1409064"/>
                  <a:gd name="connsiteY0" fmla="*/ 0 h 5101823"/>
                  <a:gd name="connsiteX1" fmla="*/ 1359876 w 1409064"/>
                  <a:gd name="connsiteY1" fmla="*/ 1915026 h 5101823"/>
                  <a:gd name="connsiteX2" fmla="*/ 1242647 w 1409064"/>
                  <a:gd name="connsiteY2" fmla="*/ 3657567 h 5101823"/>
                  <a:gd name="connsiteX3" fmla="*/ 1156642 w 1409064"/>
                  <a:gd name="connsiteY3" fmla="*/ 4105683 h 5101823"/>
                  <a:gd name="connsiteX4" fmla="*/ 1137138 w 1409064"/>
                  <a:gd name="connsiteY4" fmla="*/ 5101823 h 5101823"/>
                  <a:gd name="connsiteX0" fmla="*/ 0 w 1468566"/>
                  <a:gd name="connsiteY0" fmla="*/ 0 h 5101823"/>
                  <a:gd name="connsiteX1" fmla="*/ 1359876 w 1468566"/>
                  <a:gd name="connsiteY1" fmla="*/ 1915026 h 5101823"/>
                  <a:gd name="connsiteX2" fmla="*/ 1359877 w 1468566"/>
                  <a:gd name="connsiteY2" fmla="*/ 3112899 h 5101823"/>
                  <a:gd name="connsiteX3" fmla="*/ 1156642 w 1468566"/>
                  <a:gd name="connsiteY3" fmla="*/ 4105683 h 5101823"/>
                  <a:gd name="connsiteX4" fmla="*/ 1137138 w 1468566"/>
                  <a:gd name="connsiteY4" fmla="*/ 5101823 h 5101823"/>
                  <a:gd name="connsiteX0" fmla="*/ 0 w 1468566"/>
                  <a:gd name="connsiteY0" fmla="*/ 0 h 5101823"/>
                  <a:gd name="connsiteX1" fmla="*/ 1359876 w 1468566"/>
                  <a:gd name="connsiteY1" fmla="*/ 1915026 h 5101823"/>
                  <a:gd name="connsiteX2" fmla="*/ 1359877 w 1468566"/>
                  <a:gd name="connsiteY2" fmla="*/ 3112899 h 5101823"/>
                  <a:gd name="connsiteX3" fmla="*/ 1156642 w 1468566"/>
                  <a:gd name="connsiteY3" fmla="*/ 4105683 h 5101823"/>
                  <a:gd name="connsiteX4" fmla="*/ 1137138 w 1468566"/>
                  <a:gd name="connsiteY4" fmla="*/ 5101823 h 5101823"/>
                  <a:gd name="connsiteX0" fmla="*/ 0 w 1477770"/>
                  <a:gd name="connsiteY0" fmla="*/ 0 h 5101823"/>
                  <a:gd name="connsiteX1" fmla="*/ 1359876 w 1477770"/>
                  <a:gd name="connsiteY1" fmla="*/ 1915026 h 5101823"/>
                  <a:gd name="connsiteX2" fmla="*/ 1359877 w 1477770"/>
                  <a:gd name="connsiteY2" fmla="*/ 3112899 h 5101823"/>
                  <a:gd name="connsiteX3" fmla="*/ 1156642 w 1477770"/>
                  <a:gd name="connsiteY3" fmla="*/ 4105683 h 5101823"/>
                  <a:gd name="connsiteX4" fmla="*/ 1137138 w 1477770"/>
                  <a:gd name="connsiteY4" fmla="*/ 5101823 h 5101823"/>
                  <a:gd name="connsiteX0" fmla="*/ 0 w 1462964"/>
                  <a:gd name="connsiteY0" fmla="*/ 0 h 5101823"/>
                  <a:gd name="connsiteX1" fmla="*/ 1359876 w 1462964"/>
                  <a:gd name="connsiteY1" fmla="*/ 1915026 h 5101823"/>
                  <a:gd name="connsiteX2" fmla="*/ 1359877 w 1462964"/>
                  <a:gd name="connsiteY2" fmla="*/ 3112899 h 5101823"/>
                  <a:gd name="connsiteX3" fmla="*/ 1156642 w 1462964"/>
                  <a:gd name="connsiteY3" fmla="*/ 4105683 h 5101823"/>
                  <a:gd name="connsiteX4" fmla="*/ 1137138 w 1462964"/>
                  <a:gd name="connsiteY4" fmla="*/ 5101823 h 5101823"/>
                  <a:gd name="connsiteX0" fmla="*/ 0 w 1481054"/>
                  <a:gd name="connsiteY0" fmla="*/ 0 h 5101823"/>
                  <a:gd name="connsiteX1" fmla="*/ 1359876 w 1481054"/>
                  <a:gd name="connsiteY1" fmla="*/ 1915026 h 5101823"/>
                  <a:gd name="connsiteX2" fmla="*/ 1359877 w 1481054"/>
                  <a:gd name="connsiteY2" fmla="*/ 3112899 h 5101823"/>
                  <a:gd name="connsiteX3" fmla="*/ 1156642 w 1481054"/>
                  <a:gd name="connsiteY3" fmla="*/ 4105683 h 5101823"/>
                  <a:gd name="connsiteX4" fmla="*/ 1137138 w 1481054"/>
                  <a:gd name="connsiteY4" fmla="*/ 5101823 h 5101823"/>
                  <a:gd name="connsiteX0" fmla="*/ 0 w 1474594"/>
                  <a:gd name="connsiteY0" fmla="*/ 0 h 5101823"/>
                  <a:gd name="connsiteX1" fmla="*/ 1359876 w 1474594"/>
                  <a:gd name="connsiteY1" fmla="*/ 1915026 h 5101823"/>
                  <a:gd name="connsiteX2" fmla="*/ 1359877 w 1474594"/>
                  <a:gd name="connsiteY2" fmla="*/ 3112899 h 5101823"/>
                  <a:gd name="connsiteX3" fmla="*/ 1156642 w 1474594"/>
                  <a:gd name="connsiteY3" fmla="*/ 4105683 h 5101823"/>
                  <a:gd name="connsiteX4" fmla="*/ 1137138 w 1474594"/>
                  <a:gd name="connsiteY4" fmla="*/ 5101823 h 5101823"/>
                  <a:gd name="connsiteX0" fmla="*/ 0 w 1414135"/>
                  <a:gd name="connsiteY0" fmla="*/ 0 h 5101823"/>
                  <a:gd name="connsiteX1" fmla="*/ 1359876 w 1414135"/>
                  <a:gd name="connsiteY1" fmla="*/ 1915026 h 5101823"/>
                  <a:gd name="connsiteX2" fmla="*/ 1359877 w 1414135"/>
                  <a:gd name="connsiteY2" fmla="*/ 3112899 h 5101823"/>
                  <a:gd name="connsiteX3" fmla="*/ 1156642 w 1414135"/>
                  <a:gd name="connsiteY3" fmla="*/ 4105683 h 5101823"/>
                  <a:gd name="connsiteX4" fmla="*/ 1137138 w 1414135"/>
                  <a:gd name="connsiteY4" fmla="*/ 5101823 h 5101823"/>
                  <a:gd name="connsiteX0" fmla="*/ 0 w 1433008"/>
                  <a:gd name="connsiteY0" fmla="*/ 0 h 5101823"/>
                  <a:gd name="connsiteX1" fmla="*/ 1395045 w 1433008"/>
                  <a:gd name="connsiteY1" fmla="*/ 1915026 h 5101823"/>
                  <a:gd name="connsiteX2" fmla="*/ 1359877 w 1433008"/>
                  <a:gd name="connsiteY2" fmla="*/ 3112899 h 5101823"/>
                  <a:gd name="connsiteX3" fmla="*/ 1156642 w 1433008"/>
                  <a:gd name="connsiteY3" fmla="*/ 4105683 h 5101823"/>
                  <a:gd name="connsiteX4" fmla="*/ 1137138 w 1433008"/>
                  <a:gd name="connsiteY4" fmla="*/ 5101823 h 5101823"/>
                  <a:gd name="connsiteX0" fmla="*/ 0 w 1365380"/>
                  <a:gd name="connsiteY0" fmla="*/ 0 h 5101823"/>
                  <a:gd name="connsiteX1" fmla="*/ 1266091 w 1365380"/>
                  <a:gd name="connsiteY1" fmla="*/ 1648487 h 5101823"/>
                  <a:gd name="connsiteX2" fmla="*/ 1359877 w 1365380"/>
                  <a:gd name="connsiteY2" fmla="*/ 3112899 h 5101823"/>
                  <a:gd name="connsiteX3" fmla="*/ 1156642 w 1365380"/>
                  <a:gd name="connsiteY3" fmla="*/ 4105683 h 5101823"/>
                  <a:gd name="connsiteX4" fmla="*/ 1137138 w 1365380"/>
                  <a:gd name="connsiteY4" fmla="*/ 5101823 h 5101823"/>
                  <a:gd name="connsiteX0" fmla="*/ 0 w 1385162"/>
                  <a:gd name="connsiteY0" fmla="*/ 0 h 5101823"/>
                  <a:gd name="connsiteX1" fmla="*/ 1324706 w 1385162"/>
                  <a:gd name="connsiteY1" fmla="*/ 1671664 h 5101823"/>
                  <a:gd name="connsiteX2" fmla="*/ 1359877 w 1385162"/>
                  <a:gd name="connsiteY2" fmla="*/ 3112899 h 5101823"/>
                  <a:gd name="connsiteX3" fmla="*/ 1156642 w 1385162"/>
                  <a:gd name="connsiteY3" fmla="*/ 4105683 h 5101823"/>
                  <a:gd name="connsiteX4" fmla="*/ 1137138 w 1385162"/>
                  <a:gd name="connsiteY4" fmla="*/ 5101823 h 5101823"/>
                  <a:gd name="connsiteX0" fmla="*/ 0 w 1427912"/>
                  <a:gd name="connsiteY0" fmla="*/ 0 h 5101823"/>
                  <a:gd name="connsiteX1" fmla="*/ 1324706 w 1427912"/>
                  <a:gd name="connsiteY1" fmla="*/ 1671664 h 5101823"/>
                  <a:gd name="connsiteX2" fmla="*/ 1359877 w 1427912"/>
                  <a:gd name="connsiteY2" fmla="*/ 3112899 h 5101823"/>
                  <a:gd name="connsiteX3" fmla="*/ 1156642 w 1427912"/>
                  <a:gd name="connsiteY3" fmla="*/ 4105683 h 5101823"/>
                  <a:gd name="connsiteX4" fmla="*/ 1137138 w 1427912"/>
                  <a:gd name="connsiteY4" fmla="*/ 5101823 h 5101823"/>
                  <a:gd name="connsiteX0" fmla="*/ 0 w 1438971"/>
                  <a:gd name="connsiteY0" fmla="*/ 0 h 5101823"/>
                  <a:gd name="connsiteX1" fmla="*/ 1324706 w 1438971"/>
                  <a:gd name="connsiteY1" fmla="*/ 1671664 h 5101823"/>
                  <a:gd name="connsiteX2" fmla="*/ 1359877 w 1438971"/>
                  <a:gd name="connsiteY2" fmla="*/ 3112899 h 5101823"/>
                  <a:gd name="connsiteX3" fmla="*/ 1156642 w 1438971"/>
                  <a:gd name="connsiteY3" fmla="*/ 4105683 h 5101823"/>
                  <a:gd name="connsiteX4" fmla="*/ 1137138 w 1438971"/>
                  <a:gd name="connsiteY4" fmla="*/ 5101823 h 5101823"/>
                  <a:gd name="connsiteX0" fmla="*/ 0 w 1438971"/>
                  <a:gd name="connsiteY0" fmla="*/ 0 h 5101823"/>
                  <a:gd name="connsiteX1" fmla="*/ 1324706 w 1438971"/>
                  <a:gd name="connsiteY1" fmla="*/ 1671664 h 5101823"/>
                  <a:gd name="connsiteX2" fmla="*/ 1359877 w 1438971"/>
                  <a:gd name="connsiteY2" fmla="*/ 3112899 h 5101823"/>
                  <a:gd name="connsiteX3" fmla="*/ 1156642 w 1438971"/>
                  <a:gd name="connsiteY3" fmla="*/ 4105683 h 5101823"/>
                  <a:gd name="connsiteX4" fmla="*/ 1137138 w 1438971"/>
                  <a:gd name="connsiteY4" fmla="*/ 5101823 h 5101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38971" h="5101823">
                    <a:moveTo>
                      <a:pt x="0" y="0"/>
                    </a:moveTo>
                    <a:cubicBezTo>
                      <a:pt x="691661" y="493372"/>
                      <a:pt x="1133229" y="967427"/>
                      <a:pt x="1324706" y="1671664"/>
                    </a:cubicBezTo>
                    <a:cubicBezTo>
                      <a:pt x="1516183" y="2375901"/>
                      <a:pt x="1423057" y="2672462"/>
                      <a:pt x="1359877" y="3112899"/>
                    </a:cubicBezTo>
                    <a:cubicBezTo>
                      <a:pt x="1296697" y="3553336"/>
                      <a:pt x="1209396" y="3667967"/>
                      <a:pt x="1156642" y="4105683"/>
                    </a:cubicBezTo>
                    <a:cubicBezTo>
                      <a:pt x="1162503" y="4473869"/>
                      <a:pt x="1210728" y="4767763"/>
                      <a:pt x="1137138" y="5101823"/>
                    </a:cubicBezTo>
                  </a:path>
                </a:pathLst>
              </a:cu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97" name="円/楕円 96">
              <a:extLst>
                <a:ext uri="{FF2B5EF4-FFF2-40B4-BE49-F238E27FC236}">
                  <a16:creationId xmlns:a16="http://schemas.microsoft.com/office/drawing/2014/main" id="{7AF5A648-0E91-CB47-A1C5-181D5565CC7D}"/>
                </a:ext>
              </a:extLst>
            </p:cNvPr>
            <p:cNvSpPr/>
            <p:nvPr/>
          </p:nvSpPr>
          <p:spPr>
            <a:xfrm>
              <a:off x="7054898" y="5866354"/>
              <a:ext cx="108000" cy="1080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1" name="円/楕円 100">
              <a:extLst>
                <a:ext uri="{FF2B5EF4-FFF2-40B4-BE49-F238E27FC236}">
                  <a16:creationId xmlns:a16="http://schemas.microsoft.com/office/drawing/2014/main" id="{D0F20494-C794-F444-835C-4F62974860E8}"/>
                </a:ext>
              </a:extLst>
            </p:cNvPr>
            <p:cNvSpPr/>
            <p:nvPr/>
          </p:nvSpPr>
          <p:spPr>
            <a:xfrm>
              <a:off x="6874149" y="1600816"/>
              <a:ext cx="108000" cy="1080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3" name="円/楕円 102">
              <a:extLst>
                <a:ext uri="{FF2B5EF4-FFF2-40B4-BE49-F238E27FC236}">
                  <a16:creationId xmlns:a16="http://schemas.microsoft.com/office/drawing/2014/main" id="{DA0C7270-28B6-9644-94C3-DBF410673189}"/>
                </a:ext>
              </a:extLst>
            </p:cNvPr>
            <p:cNvSpPr/>
            <p:nvPr/>
          </p:nvSpPr>
          <p:spPr>
            <a:xfrm>
              <a:off x="9044861" y="5852903"/>
              <a:ext cx="108000" cy="1080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4" name="円/楕円 103">
              <a:extLst>
                <a:ext uri="{FF2B5EF4-FFF2-40B4-BE49-F238E27FC236}">
                  <a16:creationId xmlns:a16="http://schemas.microsoft.com/office/drawing/2014/main" id="{35535183-1661-B347-85B1-26A9C71B5CA2}"/>
                </a:ext>
              </a:extLst>
            </p:cNvPr>
            <p:cNvSpPr/>
            <p:nvPr/>
          </p:nvSpPr>
          <p:spPr>
            <a:xfrm>
              <a:off x="8097691" y="1679758"/>
              <a:ext cx="108000" cy="1080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13" name="グループ化 112">
            <a:extLst>
              <a:ext uri="{FF2B5EF4-FFF2-40B4-BE49-F238E27FC236}">
                <a16:creationId xmlns:a16="http://schemas.microsoft.com/office/drawing/2014/main" id="{C2FFB848-B172-C741-BBAD-776563416F35}"/>
              </a:ext>
            </a:extLst>
          </p:cNvPr>
          <p:cNvGrpSpPr/>
          <p:nvPr/>
        </p:nvGrpSpPr>
        <p:grpSpPr>
          <a:xfrm>
            <a:off x="5828054" y="569776"/>
            <a:ext cx="1489610" cy="873723"/>
            <a:chOff x="967047" y="601543"/>
            <a:chExt cx="1489610" cy="873723"/>
          </a:xfrm>
        </p:grpSpPr>
        <p:sp>
          <p:nvSpPr>
            <p:cNvPr id="114" name="正方形/長方形 113">
              <a:extLst>
                <a:ext uri="{FF2B5EF4-FFF2-40B4-BE49-F238E27FC236}">
                  <a16:creationId xmlns:a16="http://schemas.microsoft.com/office/drawing/2014/main" id="{D2E170A6-C802-4349-900C-04E31B8D5C49}"/>
                </a:ext>
              </a:extLst>
            </p:cNvPr>
            <p:cNvSpPr/>
            <p:nvPr/>
          </p:nvSpPr>
          <p:spPr>
            <a:xfrm>
              <a:off x="967047" y="609600"/>
              <a:ext cx="1489610" cy="865666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115" name="直線コネクタ 114">
              <a:extLst>
                <a:ext uri="{FF2B5EF4-FFF2-40B4-BE49-F238E27FC236}">
                  <a16:creationId xmlns:a16="http://schemas.microsoft.com/office/drawing/2014/main" id="{8CD6B3EC-1D4C-5B4D-B35B-40CD10419B40}"/>
                </a:ext>
              </a:extLst>
            </p:cNvPr>
            <p:cNvCxnSpPr>
              <a:cxnSpLocks/>
            </p:cNvCxnSpPr>
            <p:nvPr/>
          </p:nvCxnSpPr>
          <p:spPr>
            <a:xfrm>
              <a:off x="1127760" y="740399"/>
              <a:ext cx="410160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6" name="テキスト ボックス 115">
              <a:extLst>
                <a:ext uri="{FF2B5EF4-FFF2-40B4-BE49-F238E27FC236}">
                  <a16:creationId xmlns:a16="http://schemas.microsoft.com/office/drawing/2014/main" id="{FAE31C70-7530-0C49-973B-96D69D891B6C}"/>
                </a:ext>
              </a:extLst>
            </p:cNvPr>
            <p:cNvSpPr txBox="1"/>
            <p:nvPr/>
          </p:nvSpPr>
          <p:spPr>
            <a:xfrm>
              <a:off x="1489413" y="601543"/>
              <a:ext cx="7745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1400" dirty="0"/>
                <a:t> </a:t>
              </a:r>
              <a:r>
                <a:rPr lang="ja-JP" altLang="en-US" sz="1400"/>
                <a:t>中心軸</a:t>
              </a:r>
              <a:endParaRPr kumimoji="1" lang="ja-JP" altLang="en-US" sz="1400"/>
            </a:p>
          </p:txBody>
        </p:sp>
        <p:sp>
          <p:nvSpPr>
            <p:cNvPr id="117" name="円/楕円 116">
              <a:extLst>
                <a:ext uri="{FF2B5EF4-FFF2-40B4-BE49-F238E27FC236}">
                  <a16:creationId xmlns:a16="http://schemas.microsoft.com/office/drawing/2014/main" id="{66390068-6041-254C-BD51-68BE7F9CF492}"/>
                </a:ext>
              </a:extLst>
            </p:cNvPr>
            <p:cNvSpPr/>
            <p:nvPr/>
          </p:nvSpPr>
          <p:spPr>
            <a:xfrm>
              <a:off x="1434683" y="963339"/>
              <a:ext cx="108000" cy="1080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8" name="テキスト ボックス 117">
              <a:extLst>
                <a:ext uri="{FF2B5EF4-FFF2-40B4-BE49-F238E27FC236}">
                  <a16:creationId xmlns:a16="http://schemas.microsoft.com/office/drawing/2014/main" id="{58BF37B1-4731-BE48-8704-2B48D0244F11}"/>
                </a:ext>
              </a:extLst>
            </p:cNvPr>
            <p:cNvSpPr txBox="1"/>
            <p:nvPr/>
          </p:nvSpPr>
          <p:spPr>
            <a:xfrm>
              <a:off x="1499025" y="881146"/>
              <a:ext cx="7745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1400" dirty="0"/>
                <a:t> </a:t>
              </a:r>
              <a:r>
                <a:rPr lang="ja-JP" altLang="en-US" sz="1400"/>
                <a:t>分割点</a:t>
              </a:r>
              <a:endParaRPr kumimoji="1" lang="ja-JP" altLang="en-US" sz="1400"/>
            </a:p>
          </p:txBody>
        </p:sp>
      </p:grpSp>
      <p:sp>
        <p:nvSpPr>
          <p:cNvPr id="119" name="円/楕円 118">
            <a:extLst>
              <a:ext uri="{FF2B5EF4-FFF2-40B4-BE49-F238E27FC236}">
                <a16:creationId xmlns:a16="http://schemas.microsoft.com/office/drawing/2014/main" id="{EA92A806-C54A-9A43-A8AA-F516B71ABF03}"/>
              </a:ext>
            </a:extLst>
          </p:cNvPr>
          <p:cNvSpPr/>
          <p:nvPr/>
        </p:nvSpPr>
        <p:spPr>
          <a:xfrm>
            <a:off x="6306849" y="1208511"/>
            <a:ext cx="108000" cy="108000"/>
          </a:xfrm>
          <a:prstGeom prst="ellipse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0" name="テキスト ボックス 119">
            <a:extLst>
              <a:ext uri="{FF2B5EF4-FFF2-40B4-BE49-F238E27FC236}">
                <a16:creationId xmlns:a16="http://schemas.microsoft.com/office/drawing/2014/main" id="{A97F51CD-9A4A-154C-B0FF-9B75777229EF}"/>
              </a:ext>
            </a:extLst>
          </p:cNvPr>
          <p:cNvSpPr txBox="1"/>
          <p:nvPr/>
        </p:nvSpPr>
        <p:spPr>
          <a:xfrm>
            <a:off x="6360032" y="1120925"/>
            <a:ext cx="7745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400" dirty="0"/>
              <a:t> </a:t>
            </a:r>
            <a:r>
              <a:rPr lang="ja-JP" altLang="en-US" sz="1400"/>
              <a:t>重　心</a:t>
            </a:r>
            <a:endParaRPr kumimoji="1" lang="ja-JP" altLang="en-US" sz="1400"/>
          </a:p>
        </p:txBody>
      </p:sp>
      <p:grpSp>
        <p:nvGrpSpPr>
          <p:cNvPr id="121" name="グループ化 120">
            <a:extLst>
              <a:ext uri="{FF2B5EF4-FFF2-40B4-BE49-F238E27FC236}">
                <a16:creationId xmlns:a16="http://schemas.microsoft.com/office/drawing/2014/main" id="{CECE1C59-463B-8444-A581-80E79CB129FB}"/>
              </a:ext>
            </a:extLst>
          </p:cNvPr>
          <p:cNvGrpSpPr/>
          <p:nvPr/>
        </p:nvGrpSpPr>
        <p:grpSpPr>
          <a:xfrm>
            <a:off x="7951083" y="569776"/>
            <a:ext cx="1489610" cy="873723"/>
            <a:chOff x="967047" y="601543"/>
            <a:chExt cx="1489610" cy="873723"/>
          </a:xfrm>
        </p:grpSpPr>
        <p:sp>
          <p:nvSpPr>
            <p:cNvPr id="122" name="正方形/長方形 121">
              <a:extLst>
                <a:ext uri="{FF2B5EF4-FFF2-40B4-BE49-F238E27FC236}">
                  <a16:creationId xmlns:a16="http://schemas.microsoft.com/office/drawing/2014/main" id="{A5300FF6-1A93-7B49-BB0F-815A5A5B1954}"/>
                </a:ext>
              </a:extLst>
            </p:cNvPr>
            <p:cNvSpPr/>
            <p:nvPr/>
          </p:nvSpPr>
          <p:spPr>
            <a:xfrm>
              <a:off x="967047" y="609600"/>
              <a:ext cx="1489610" cy="865666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123" name="直線コネクタ 122">
              <a:extLst>
                <a:ext uri="{FF2B5EF4-FFF2-40B4-BE49-F238E27FC236}">
                  <a16:creationId xmlns:a16="http://schemas.microsoft.com/office/drawing/2014/main" id="{16C5BF6F-7B88-AF43-B100-1FB5F4F5E2E6}"/>
                </a:ext>
              </a:extLst>
            </p:cNvPr>
            <p:cNvCxnSpPr>
              <a:cxnSpLocks/>
            </p:cNvCxnSpPr>
            <p:nvPr/>
          </p:nvCxnSpPr>
          <p:spPr>
            <a:xfrm>
              <a:off x="1127760" y="740399"/>
              <a:ext cx="410160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4" name="テキスト ボックス 123">
              <a:extLst>
                <a:ext uri="{FF2B5EF4-FFF2-40B4-BE49-F238E27FC236}">
                  <a16:creationId xmlns:a16="http://schemas.microsoft.com/office/drawing/2014/main" id="{1704B583-9E2D-DD4D-A09D-B0A1971B2E20}"/>
                </a:ext>
              </a:extLst>
            </p:cNvPr>
            <p:cNvSpPr txBox="1"/>
            <p:nvPr/>
          </p:nvSpPr>
          <p:spPr>
            <a:xfrm>
              <a:off x="1489413" y="601543"/>
              <a:ext cx="7745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1400" dirty="0"/>
                <a:t> </a:t>
              </a:r>
              <a:r>
                <a:rPr lang="ja-JP" altLang="en-US" sz="1400"/>
                <a:t>中心軸</a:t>
              </a:r>
              <a:endParaRPr kumimoji="1" lang="ja-JP" altLang="en-US" sz="1400"/>
            </a:p>
          </p:txBody>
        </p:sp>
        <p:sp>
          <p:nvSpPr>
            <p:cNvPr id="125" name="円/楕円 124">
              <a:extLst>
                <a:ext uri="{FF2B5EF4-FFF2-40B4-BE49-F238E27FC236}">
                  <a16:creationId xmlns:a16="http://schemas.microsoft.com/office/drawing/2014/main" id="{E7CF383D-2D01-7C4A-9613-8C7094CE4638}"/>
                </a:ext>
              </a:extLst>
            </p:cNvPr>
            <p:cNvSpPr/>
            <p:nvPr/>
          </p:nvSpPr>
          <p:spPr>
            <a:xfrm>
              <a:off x="1434683" y="963339"/>
              <a:ext cx="108000" cy="1080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6" name="テキスト ボックス 125">
              <a:extLst>
                <a:ext uri="{FF2B5EF4-FFF2-40B4-BE49-F238E27FC236}">
                  <a16:creationId xmlns:a16="http://schemas.microsoft.com/office/drawing/2014/main" id="{F1EB8603-EB3C-F545-822E-51886D8498EF}"/>
                </a:ext>
              </a:extLst>
            </p:cNvPr>
            <p:cNvSpPr txBox="1"/>
            <p:nvPr/>
          </p:nvSpPr>
          <p:spPr>
            <a:xfrm>
              <a:off x="1499025" y="881146"/>
              <a:ext cx="7745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1400" dirty="0"/>
                <a:t> </a:t>
              </a:r>
              <a:r>
                <a:rPr lang="ja-JP" altLang="en-US" sz="1400"/>
                <a:t>分割点</a:t>
              </a:r>
              <a:endParaRPr kumimoji="1" lang="ja-JP" altLang="en-US" sz="1400"/>
            </a:p>
          </p:txBody>
        </p:sp>
      </p:grpSp>
      <p:sp>
        <p:nvSpPr>
          <p:cNvPr id="127" name="円/楕円 126">
            <a:extLst>
              <a:ext uri="{FF2B5EF4-FFF2-40B4-BE49-F238E27FC236}">
                <a16:creationId xmlns:a16="http://schemas.microsoft.com/office/drawing/2014/main" id="{7AA48C3B-6B9E-6B42-A012-5EF815AAADA9}"/>
              </a:ext>
            </a:extLst>
          </p:cNvPr>
          <p:cNvSpPr/>
          <p:nvPr/>
        </p:nvSpPr>
        <p:spPr>
          <a:xfrm>
            <a:off x="8414789" y="1197504"/>
            <a:ext cx="108000" cy="108000"/>
          </a:xfrm>
          <a:prstGeom prst="ellipse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8" name="テキスト ボックス 127">
            <a:extLst>
              <a:ext uri="{FF2B5EF4-FFF2-40B4-BE49-F238E27FC236}">
                <a16:creationId xmlns:a16="http://schemas.microsoft.com/office/drawing/2014/main" id="{8280B31C-9D03-5341-A6E2-432ACAAFB072}"/>
              </a:ext>
            </a:extLst>
          </p:cNvPr>
          <p:cNvSpPr txBox="1"/>
          <p:nvPr/>
        </p:nvSpPr>
        <p:spPr>
          <a:xfrm>
            <a:off x="8457751" y="1108622"/>
            <a:ext cx="7745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400" dirty="0"/>
              <a:t> </a:t>
            </a:r>
            <a:r>
              <a:rPr lang="ja-JP" altLang="en-US" sz="1400"/>
              <a:t>重　心</a:t>
            </a:r>
            <a:endParaRPr kumimoji="1" lang="ja-JP" altLang="en-US" sz="1400"/>
          </a:p>
        </p:txBody>
      </p:sp>
      <p:grpSp>
        <p:nvGrpSpPr>
          <p:cNvPr id="148" name="グループ化 147">
            <a:extLst>
              <a:ext uri="{FF2B5EF4-FFF2-40B4-BE49-F238E27FC236}">
                <a16:creationId xmlns:a16="http://schemas.microsoft.com/office/drawing/2014/main" id="{F07BFEEE-0D65-654A-B822-8E1E8DBE3572}"/>
              </a:ext>
            </a:extLst>
          </p:cNvPr>
          <p:cNvGrpSpPr/>
          <p:nvPr/>
        </p:nvGrpSpPr>
        <p:grpSpPr>
          <a:xfrm>
            <a:off x="9916709" y="1637259"/>
            <a:ext cx="1584464" cy="2089313"/>
            <a:chOff x="9916709" y="1637259"/>
            <a:chExt cx="1584464" cy="2089313"/>
          </a:xfrm>
        </p:grpSpPr>
        <p:grpSp>
          <p:nvGrpSpPr>
            <p:cNvPr id="145" name="グループ化 144">
              <a:extLst>
                <a:ext uri="{FF2B5EF4-FFF2-40B4-BE49-F238E27FC236}">
                  <a16:creationId xmlns:a16="http://schemas.microsoft.com/office/drawing/2014/main" id="{FD78A53A-09C5-D443-A339-499514CD3A85}"/>
                </a:ext>
              </a:extLst>
            </p:cNvPr>
            <p:cNvGrpSpPr/>
            <p:nvPr/>
          </p:nvGrpSpPr>
          <p:grpSpPr>
            <a:xfrm>
              <a:off x="9916709" y="1637259"/>
              <a:ext cx="1584464" cy="1633011"/>
              <a:chOff x="9978887" y="2059297"/>
              <a:chExt cx="1325217" cy="1369703"/>
            </a:xfrm>
          </p:grpSpPr>
          <p:sp>
            <p:nvSpPr>
              <p:cNvPr id="129" name="円/楕円 128">
                <a:extLst>
                  <a:ext uri="{FF2B5EF4-FFF2-40B4-BE49-F238E27FC236}">
                    <a16:creationId xmlns:a16="http://schemas.microsoft.com/office/drawing/2014/main" id="{5DBEE81D-36E7-EC40-9F0B-5532CA055B3C}"/>
                  </a:ext>
                </a:extLst>
              </p:cNvPr>
              <p:cNvSpPr/>
              <p:nvPr/>
            </p:nvSpPr>
            <p:spPr>
              <a:xfrm>
                <a:off x="9978887" y="2059297"/>
                <a:ext cx="1325217" cy="1369703"/>
              </a:xfrm>
              <a:prstGeom prst="ellipse">
                <a:avLst/>
              </a:prstGeom>
              <a:solidFill>
                <a:schemeClr val="bg1"/>
              </a:solidFill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cxnSp>
            <p:nvCxnSpPr>
              <p:cNvPr id="131" name="直線コネクタ 130">
                <a:extLst>
                  <a:ext uri="{FF2B5EF4-FFF2-40B4-BE49-F238E27FC236}">
                    <a16:creationId xmlns:a16="http://schemas.microsoft.com/office/drawing/2014/main" id="{A4A9B0F5-1C3B-054A-AA12-E9BD7A1501F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324500" y="2372139"/>
                <a:ext cx="667751" cy="763350"/>
              </a:xfrm>
              <a:prstGeom prst="line">
                <a:avLst/>
              </a:prstGeom>
              <a:ln>
                <a:prstDash val="lgDashDot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直線コネクタ 131">
                <a:extLst>
                  <a:ext uri="{FF2B5EF4-FFF2-40B4-BE49-F238E27FC236}">
                    <a16:creationId xmlns:a16="http://schemas.microsoft.com/office/drawing/2014/main" id="{3A3F1D5C-B534-414F-9B59-DC98789FEC0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200169" y="2392017"/>
                <a:ext cx="862377" cy="713818"/>
              </a:xfrm>
              <a:prstGeom prst="line">
                <a:avLst/>
              </a:prstGeom>
              <a:ln>
                <a:prstDash val="lgDashDot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直線コネクタ 136">
                <a:extLst>
                  <a:ext uri="{FF2B5EF4-FFF2-40B4-BE49-F238E27FC236}">
                    <a16:creationId xmlns:a16="http://schemas.microsoft.com/office/drawing/2014/main" id="{D4DD74CF-B5DE-154F-92FF-1322F9FCA35B}"/>
                  </a:ext>
                </a:extLst>
              </p:cNvPr>
              <p:cNvCxnSpPr/>
              <p:nvPr/>
            </p:nvCxnSpPr>
            <p:spPr>
              <a:xfrm>
                <a:off x="10641495" y="2186609"/>
                <a:ext cx="0" cy="410817"/>
              </a:xfrm>
              <a:prstGeom prst="line">
                <a:avLst/>
              </a:prstGeom>
              <a:ln>
                <a:prstDash val="lgDash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直線コネクタ 137">
                <a:extLst>
                  <a:ext uri="{FF2B5EF4-FFF2-40B4-BE49-F238E27FC236}">
                    <a16:creationId xmlns:a16="http://schemas.microsoft.com/office/drawing/2014/main" id="{00B12A99-B066-0349-9E5F-B6D32DDF6827}"/>
                  </a:ext>
                </a:extLst>
              </p:cNvPr>
              <p:cNvCxnSpPr/>
              <p:nvPr/>
            </p:nvCxnSpPr>
            <p:spPr>
              <a:xfrm>
                <a:off x="10641495" y="2871509"/>
                <a:ext cx="0" cy="410817"/>
              </a:xfrm>
              <a:prstGeom prst="line">
                <a:avLst/>
              </a:prstGeom>
              <a:ln>
                <a:prstDash val="lgDash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直線コネクタ 138">
                <a:extLst>
                  <a:ext uri="{FF2B5EF4-FFF2-40B4-BE49-F238E27FC236}">
                    <a16:creationId xmlns:a16="http://schemas.microsoft.com/office/drawing/2014/main" id="{B9890379-AD40-2D4F-8772-34CAE946DB7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190922" y="2724738"/>
                <a:ext cx="988850" cy="14249"/>
              </a:xfrm>
              <a:prstGeom prst="line">
                <a:avLst/>
              </a:prstGeom>
              <a:ln>
                <a:prstDash val="lgDash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6" name="テキスト ボックス 145">
              <a:extLst>
                <a:ext uri="{FF2B5EF4-FFF2-40B4-BE49-F238E27FC236}">
                  <a16:creationId xmlns:a16="http://schemas.microsoft.com/office/drawing/2014/main" id="{86E8920F-A123-5C45-8E41-3A5595A0E4CC}"/>
                </a:ext>
              </a:extLst>
            </p:cNvPr>
            <p:cNvSpPr txBox="1"/>
            <p:nvPr/>
          </p:nvSpPr>
          <p:spPr>
            <a:xfrm>
              <a:off x="10405957" y="3357240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/>
                <a:t>断面</a:t>
              </a:r>
            </a:p>
          </p:txBody>
        </p:sp>
        <p:sp>
          <p:nvSpPr>
            <p:cNvPr id="147" name="円/楕円 146">
              <a:extLst>
                <a:ext uri="{FF2B5EF4-FFF2-40B4-BE49-F238E27FC236}">
                  <a16:creationId xmlns:a16="http://schemas.microsoft.com/office/drawing/2014/main" id="{E3B5A591-F764-ED42-B80A-B7590C9D2D20}"/>
                </a:ext>
              </a:extLst>
            </p:cNvPr>
            <p:cNvSpPr/>
            <p:nvPr/>
          </p:nvSpPr>
          <p:spPr>
            <a:xfrm>
              <a:off x="10641528" y="2368795"/>
              <a:ext cx="133200" cy="1332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9374975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グループ化 29">
            <a:extLst>
              <a:ext uri="{FF2B5EF4-FFF2-40B4-BE49-F238E27FC236}">
                <a16:creationId xmlns:a16="http://schemas.microsoft.com/office/drawing/2014/main" id="{74033D19-A4BC-DF41-9147-AE19E7CEC718}"/>
              </a:ext>
            </a:extLst>
          </p:cNvPr>
          <p:cNvGrpSpPr/>
          <p:nvPr/>
        </p:nvGrpSpPr>
        <p:grpSpPr>
          <a:xfrm>
            <a:off x="914400" y="565150"/>
            <a:ext cx="10363200" cy="5727700"/>
            <a:chOff x="914400" y="565150"/>
            <a:chExt cx="10363200" cy="5727700"/>
          </a:xfrm>
        </p:grpSpPr>
        <p:pic>
          <p:nvPicPr>
            <p:cNvPr id="14" name="図 13" descr="モニター, 室内 が含まれている画像&#10;&#10;&#10;&#10;自動的に生成された説明">
              <a:extLst>
                <a:ext uri="{FF2B5EF4-FFF2-40B4-BE49-F238E27FC236}">
                  <a16:creationId xmlns:a16="http://schemas.microsoft.com/office/drawing/2014/main" id="{1BB2692F-C82D-2747-A8D2-A7B9F6371C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14400" y="565150"/>
              <a:ext cx="10363200" cy="5727700"/>
            </a:xfrm>
            <a:prstGeom prst="rect">
              <a:avLst/>
            </a:prstGeom>
          </p:spPr>
        </p:pic>
        <p:sp>
          <p:nvSpPr>
            <p:cNvPr id="15" name="テキスト ボックス 14">
              <a:extLst>
                <a:ext uri="{FF2B5EF4-FFF2-40B4-BE49-F238E27FC236}">
                  <a16:creationId xmlns:a16="http://schemas.microsoft.com/office/drawing/2014/main" id="{F0651842-0BC1-C34B-98CE-05BAFBB7594E}"/>
                </a:ext>
              </a:extLst>
            </p:cNvPr>
            <p:cNvSpPr txBox="1"/>
            <p:nvPr/>
          </p:nvSpPr>
          <p:spPr>
            <a:xfrm>
              <a:off x="1717288" y="4393581"/>
              <a:ext cx="1569660" cy="369332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ja-JP" altLang="en-US"/>
                <a:t>参照用原</a:t>
              </a:r>
              <a:r>
                <a:rPr kumimoji="1" lang="ja-JP" altLang="en-US"/>
                <a:t>画像</a:t>
              </a:r>
            </a:p>
          </p:txBody>
        </p:sp>
        <p:sp>
          <p:nvSpPr>
            <p:cNvPr id="16" name="テキスト ボックス 15">
              <a:extLst>
                <a:ext uri="{FF2B5EF4-FFF2-40B4-BE49-F238E27FC236}">
                  <a16:creationId xmlns:a16="http://schemas.microsoft.com/office/drawing/2014/main" id="{0113100C-4BFD-944A-9B1E-EC86E007D110}"/>
                </a:ext>
              </a:extLst>
            </p:cNvPr>
            <p:cNvSpPr txBox="1"/>
            <p:nvPr/>
          </p:nvSpPr>
          <p:spPr>
            <a:xfrm>
              <a:off x="8303942" y="5426928"/>
              <a:ext cx="2262158" cy="369332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ja-JP" altLang="en-US"/>
                <a:t>端点指定ウィンドウ</a:t>
              </a:r>
              <a:endParaRPr kumimoji="1" lang="ja-JP" altLang="en-US"/>
            </a:p>
          </p:txBody>
        </p:sp>
        <p:sp>
          <p:nvSpPr>
            <p:cNvPr id="17" name="テキスト ボックス 16">
              <a:extLst>
                <a:ext uri="{FF2B5EF4-FFF2-40B4-BE49-F238E27FC236}">
                  <a16:creationId xmlns:a16="http://schemas.microsoft.com/office/drawing/2014/main" id="{09E78FF8-ACD7-AD44-9B41-6539C7BE7814}"/>
                </a:ext>
              </a:extLst>
            </p:cNvPr>
            <p:cNvSpPr txBox="1"/>
            <p:nvPr/>
          </p:nvSpPr>
          <p:spPr>
            <a:xfrm>
              <a:off x="6315306" y="1386469"/>
              <a:ext cx="1338828" cy="369332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ja-JP" altLang="en-US">
                  <a:solidFill>
                    <a:schemeClr val="bg1"/>
                  </a:solidFill>
                </a:rPr>
                <a:t>指定済端点</a:t>
              </a:r>
              <a:endParaRPr kumimoji="1" lang="ja-JP" altLang="en-US">
                <a:solidFill>
                  <a:schemeClr val="bg1"/>
                </a:solidFill>
              </a:endParaRPr>
            </a:p>
          </p:txBody>
        </p:sp>
        <p:cxnSp>
          <p:nvCxnSpPr>
            <p:cNvPr id="19" name="直線矢印コネクタ 18">
              <a:extLst>
                <a:ext uri="{FF2B5EF4-FFF2-40B4-BE49-F238E27FC236}">
                  <a16:creationId xmlns:a16="http://schemas.microsoft.com/office/drawing/2014/main" id="{B7EBAEE7-F68F-544D-8600-F4622E69A7DA}"/>
                </a:ext>
              </a:extLst>
            </p:cNvPr>
            <p:cNvCxnSpPr>
              <a:stCxn id="17" idx="3"/>
            </p:cNvCxnSpPr>
            <p:nvPr/>
          </p:nvCxnSpPr>
          <p:spPr>
            <a:xfrm>
              <a:off x="7654134" y="1571135"/>
              <a:ext cx="649808" cy="313421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矢印コネクタ 19">
              <a:extLst>
                <a:ext uri="{FF2B5EF4-FFF2-40B4-BE49-F238E27FC236}">
                  <a16:creationId xmlns:a16="http://schemas.microsoft.com/office/drawing/2014/main" id="{B6672669-37D9-2F4E-B199-CE1157AF3049}"/>
                </a:ext>
              </a:extLst>
            </p:cNvPr>
            <p:cNvCxnSpPr>
              <a:cxnSpLocks/>
            </p:cNvCxnSpPr>
            <p:nvPr/>
          </p:nvCxnSpPr>
          <p:spPr>
            <a:xfrm>
              <a:off x="7290541" y="4264826"/>
              <a:ext cx="771791" cy="438332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テキスト ボックス 20">
              <a:extLst>
                <a:ext uri="{FF2B5EF4-FFF2-40B4-BE49-F238E27FC236}">
                  <a16:creationId xmlns:a16="http://schemas.microsoft.com/office/drawing/2014/main" id="{2234E352-7E3B-AE46-945B-06D31780E548}"/>
                </a:ext>
              </a:extLst>
            </p:cNvPr>
            <p:cNvSpPr txBox="1"/>
            <p:nvPr/>
          </p:nvSpPr>
          <p:spPr>
            <a:xfrm>
              <a:off x="6139856" y="3674767"/>
              <a:ext cx="180049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>
                  <a:solidFill>
                    <a:schemeClr val="bg1"/>
                  </a:solidFill>
                </a:rPr>
                <a:t>カーソルに</a:t>
              </a:r>
              <a:endParaRPr kumimoji="1" lang="en-US" altLang="ja-JP" dirty="0">
                <a:solidFill>
                  <a:schemeClr val="bg1"/>
                </a:solidFill>
              </a:endParaRPr>
            </a:p>
            <a:p>
              <a:r>
                <a:rPr kumimoji="1" lang="ja-JP" altLang="en-US">
                  <a:solidFill>
                    <a:schemeClr val="bg1"/>
                  </a:solidFill>
                </a:rPr>
                <a:t>最も近い</a:t>
              </a:r>
              <a:r>
                <a:rPr lang="ja-JP" altLang="en-US">
                  <a:solidFill>
                    <a:schemeClr val="bg1"/>
                  </a:solidFill>
                </a:rPr>
                <a:t>輪郭点</a:t>
              </a:r>
              <a:endParaRPr kumimoji="1" lang="en-US" altLang="ja-JP" dirty="0">
                <a:solidFill>
                  <a:schemeClr val="bg1"/>
                </a:solidFill>
              </a:endParaRPr>
            </a:p>
          </p:txBody>
        </p:sp>
        <p:cxnSp>
          <p:nvCxnSpPr>
            <p:cNvPr id="22" name="直線矢印コネクタ 21">
              <a:extLst>
                <a:ext uri="{FF2B5EF4-FFF2-40B4-BE49-F238E27FC236}">
                  <a16:creationId xmlns:a16="http://schemas.microsoft.com/office/drawing/2014/main" id="{0A688D27-43EB-DA44-802E-A8A61768A6DA}"/>
                </a:ext>
              </a:extLst>
            </p:cNvPr>
            <p:cNvCxnSpPr>
              <a:cxnSpLocks/>
            </p:cNvCxnSpPr>
            <p:nvPr/>
          </p:nvCxnSpPr>
          <p:spPr>
            <a:xfrm>
              <a:off x="7290541" y="3183233"/>
              <a:ext cx="974712" cy="156710"/>
            </a:xfrm>
            <a:prstGeom prst="straightConnector1">
              <a:avLst/>
            </a:prstGeom>
            <a:ln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テキスト ボックス 23">
              <a:extLst>
                <a:ext uri="{FF2B5EF4-FFF2-40B4-BE49-F238E27FC236}">
                  <a16:creationId xmlns:a16="http://schemas.microsoft.com/office/drawing/2014/main" id="{6F60225E-ACA8-6946-BE4A-CEF68737C934}"/>
                </a:ext>
              </a:extLst>
            </p:cNvPr>
            <p:cNvSpPr txBox="1"/>
            <p:nvPr/>
          </p:nvSpPr>
          <p:spPr>
            <a:xfrm>
              <a:off x="6644210" y="2998567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>
                  <a:solidFill>
                    <a:schemeClr val="bg1"/>
                  </a:solidFill>
                </a:rPr>
                <a:t>重心</a:t>
              </a:r>
              <a:endParaRPr kumimoji="1" lang="en-US" altLang="ja-JP" dirty="0">
                <a:solidFill>
                  <a:schemeClr val="bg1"/>
                </a:solidFill>
              </a:endParaRPr>
            </a:p>
          </p:txBody>
        </p:sp>
        <p:cxnSp>
          <p:nvCxnSpPr>
            <p:cNvPr id="25" name="直線矢印コネクタ 24">
              <a:extLst>
                <a:ext uri="{FF2B5EF4-FFF2-40B4-BE49-F238E27FC236}">
                  <a16:creationId xmlns:a16="http://schemas.microsoft.com/office/drawing/2014/main" id="{CF4BD443-39C4-5448-BE3D-5B6581EBA318}"/>
                </a:ext>
              </a:extLst>
            </p:cNvPr>
            <p:cNvCxnSpPr>
              <a:cxnSpLocks/>
            </p:cNvCxnSpPr>
            <p:nvPr/>
          </p:nvCxnSpPr>
          <p:spPr>
            <a:xfrm>
              <a:off x="7452993" y="2555799"/>
              <a:ext cx="974712" cy="156710"/>
            </a:xfrm>
            <a:prstGeom prst="straightConnector1">
              <a:avLst/>
            </a:prstGeom>
            <a:ln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テキスト ボックス 26">
              <a:extLst>
                <a:ext uri="{FF2B5EF4-FFF2-40B4-BE49-F238E27FC236}">
                  <a16:creationId xmlns:a16="http://schemas.microsoft.com/office/drawing/2014/main" id="{B9DE5B01-1314-A849-9C48-442256D0651F}"/>
                </a:ext>
              </a:extLst>
            </p:cNvPr>
            <p:cNvSpPr txBox="1"/>
            <p:nvPr/>
          </p:nvSpPr>
          <p:spPr>
            <a:xfrm>
              <a:off x="6251958" y="2226525"/>
              <a:ext cx="1338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>
                  <a:solidFill>
                    <a:schemeClr val="bg1"/>
                  </a:solidFill>
                </a:rPr>
                <a:t>スケルトン</a:t>
              </a:r>
              <a:endParaRPr kumimoji="1" lang="en-US" altLang="ja-JP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321821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グループ化 52">
            <a:extLst>
              <a:ext uri="{FF2B5EF4-FFF2-40B4-BE49-F238E27FC236}">
                <a16:creationId xmlns:a16="http://schemas.microsoft.com/office/drawing/2014/main" id="{AE6BD097-D422-5E42-8ECC-D929F000F0CD}"/>
              </a:ext>
            </a:extLst>
          </p:cNvPr>
          <p:cNvGrpSpPr/>
          <p:nvPr/>
        </p:nvGrpSpPr>
        <p:grpSpPr>
          <a:xfrm>
            <a:off x="1171341" y="726356"/>
            <a:ext cx="9641857" cy="5217238"/>
            <a:chOff x="1171341" y="726356"/>
            <a:chExt cx="9641857" cy="5217238"/>
          </a:xfrm>
        </p:grpSpPr>
        <p:sp>
          <p:nvSpPr>
            <p:cNvPr id="52" name="正方形/長方形 51">
              <a:extLst>
                <a:ext uri="{FF2B5EF4-FFF2-40B4-BE49-F238E27FC236}">
                  <a16:creationId xmlns:a16="http://schemas.microsoft.com/office/drawing/2014/main" id="{BAF5DD87-8DCB-9B43-9A46-47FE1E838B09}"/>
                </a:ext>
              </a:extLst>
            </p:cNvPr>
            <p:cNvSpPr/>
            <p:nvPr/>
          </p:nvSpPr>
          <p:spPr>
            <a:xfrm>
              <a:off x="2360203" y="726356"/>
              <a:ext cx="8452995" cy="521723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11" name="図 10">
              <a:extLst>
                <a:ext uri="{FF2B5EF4-FFF2-40B4-BE49-F238E27FC236}">
                  <a16:creationId xmlns:a16="http://schemas.microsoft.com/office/drawing/2014/main" id="{AC7DDA7F-C361-E04A-BDA9-FE191E46ACE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71341" y="726356"/>
              <a:ext cx="1216800" cy="5217238"/>
            </a:xfrm>
            <a:prstGeom prst="rect">
              <a:avLst/>
            </a:prstGeom>
          </p:spPr>
        </p:pic>
        <p:pic>
          <p:nvPicPr>
            <p:cNvPr id="33" name="図 32">
              <a:extLst>
                <a:ext uri="{FF2B5EF4-FFF2-40B4-BE49-F238E27FC236}">
                  <a16:creationId xmlns:a16="http://schemas.microsoft.com/office/drawing/2014/main" id="{31D71382-87E7-0243-8F28-3ABABA9047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71927" y="726356"/>
              <a:ext cx="1216800" cy="3650400"/>
            </a:xfrm>
            <a:prstGeom prst="rect">
              <a:avLst/>
            </a:prstGeom>
          </p:spPr>
        </p:pic>
        <p:pic>
          <p:nvPicPr>
            <p:cNvPr id="35" name="図 34">
              <a:extLst>
                <a:ext uri="{FF2B5EF4-FFF2-40B4-BE49-F238E27FC236}">
                  <a16:creationId xmlns:a16="http://schemas.microsoft.com/office/drawing/2014/main" id="{04D88290-AF28-3546-B202-18D1E11D070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71634" y="726356"/>
              <a:ext cx="1216800" cy="4582754"/>
            </a:xfrm>
            <a:prstGeom prst="rect">
              <a:avLst/>
            </a:prstGeom>
          </p:spPr>
        </p:pic>
        <p:pic>
          <p:nvPicPr>
            <p:cNvPr id="37" name="図 36">
              <a:extLst>
                <a:ext uri="{FF2B5EF4-FFF2-40B4-BE49-F238E27FC236}">
                  <a16:creationId xmlns:a16="http://schemas.microsoft.com/office/drawing/2014/main" id="{3D325304-3AAA-2142-A63D-2731246B876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764039" y="726356"/>
              <a:ext cx="1216800" cy="3186095"/>
            </a:xfrm>
            <a:prstGeom prst="rect">
              <a:avLst/>
            </a:prstGeom>
          </p:spPr>
        </p:pic>
        <p:pic>
          <p:nvPicPr>
            <p:cNvPr id="39" name="図 38">
              <a:extLst>
                <a:ext uri="{FF2B5EF4-FFF2-40B4-BE49-F238E27FC236}">
                  <a16:creationId xmlns:a16="http://schemas.microsoft.com/office/drawing/2014/main" id="{3B29498B-8494-6A4C-9115-9B1170CD019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964332" y="726356"/>
              <a:ext cx="1216800" cy="2881895"/>
            </a:xfrm>
            <a:prstGeom prst="rect">
              <a:avLst/>
            </a:prstGeom>
          </p:spPr>
        </p:pic>
        <p:pic>
          <p:nvPicPr>
            <p:cNvPr id="43" name="図 42">
              <a:extLst>
                <a:ext uri="{FF2B5EF4-FFF2-40B4-BE49-F238E27FC236}">
                  <a16:creationId xmlns:a16="http://schemas.microsoft.com/office/drawing/2014/main" id="{290E0FC6-EAD8-D14F-9C59-908E7B0564F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181132" y="726356"/>
              <a:ext cx="1216800" cy="2797059"/>
            </a:xfrm>
            <a:prstGeom prst="rect">
              <a:avLst/>
            </a:prstGeom>
          </p:spPr>
        </p:pic>
        <p:pic>
          <p:nvPicPr>
            <p:cNvPr id="47" name="図 46">
              <a:extLst>
                <a:ext uri="{FF2B5EF4-FFF2-40B4-BE49-F238E27FC236}">
                  <a16:creationId xmlns:a16="http://schemas.microsoft.com/office/drawing/2014/main" id="{B332E485-B9A4-AA4C-9DB4-2C63D3FC94F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379598" y="726356"/>
              <a:ext cx="1216800" cy="2547168"/>
            </a:xfrm>
            <a:prstGeom prst="rect">
              <a:avLst/>
            </a:prstGeom>
          </p:spPr>
        </p:pic>
        <p:pic>
          <p:nvPicPr>
            <p:cNvPr id="51" name="図 50">
              <a:extLst>
                <a:ext uri="{FF2B5EF4-FFF2-40B4-BE49-F238E27FC236}">
                  <a16:creationId xmlns:a16="http://schemas.microsoft.com/office/drawing/2014/main" id="{DEA92AD6-7D1A-8347-9A6A-0C46FD57E45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596398" y="726356"/>
              <a:ext cx="1216800" cy="246648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703926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正方形/長方形 48">
            <a:extLst>
              <a:ext uri="{FF2B5EF4-FFF2-40B4-BE49-F238E27FC236}">
                <a16:creationId xmlns:a16="http://schemas.microsoft.com/office/drawing/2014/main" id="{04BCBD36-554C-124E-9BE8-B704A9990F6C}"/>
              </a:ext>
            </a:extLst>
          </p:cNvPr>
          <p:cNvSpPr/>
          <p:nvPr/>
        </p:nvSpPr>
        <p:spPr>
          <a:xfrm>
            <a:off x="7872764" y="2111829"/>
            <a:ext cx="2763157" cy="396391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>
            <a:extLst>
              <a:ext uri="{FF2B5EF4-FFF2-40B4-BE49-F238E27FC236}">
                <a16:creationId xmlns:a16="http://schemas.microsoft.com/office/drawing/2014/main" id="{015E1EC3-75DD-4C4B-9A36-15720D3CD12E}"/>
              </a:ext>
            </a:extLst>
          </p:cNvPr>
          <p:cNvSpPr/>
          <p:nvPr/>
        </p:nvSpPr>
        <p:spPr>
          <a:xfrm>
            <a:off x="5689202" y="738766"/>
            <a:ext cx="1216800" cy="521723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>
            <a:extLst>
              <a:ext uri="{FF2B5EF4-FFF2-40B4-BE49-F238E27FC236}">
                <a16:creationId xmlns:a16="http://schemas.microsoft.com/office/drawing/2014/main" id="{8AE6D731-3EC8-1648-8A50-69BBA297D780}"/>
              </a:ext>
            </a:extLst>
          </p:cNvPr>
          <p:cNvSpPr/>
          <p:nvPr/>
        </p:nvSpPr>
        <p:spPr>
          <a:xfrm>
            <a:off x="3430909" y="738766"/>
            <a:ext cx="1216800" cy="521723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b="1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C219A44B-C705-1440-948F-390A193B95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2074" y="738766"/>
            <a:ext cx="1216800" cy="3186095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F86650E4-6A97-CE4F-A3CE-75D904F72B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0477" y="738766"/>
            <a:ext cx="1216800" cy="2547168"/>
          </a:xfrm>
          <a:prstGeom prst="rect">
            <a:avLst/>
          </a:prstGeom>
        </p:spPr>
      </p:pic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DB1C5B0A-18B4-504E-B2FE-41560832F4EC}"/>
              </a:ext>
            </a:extLst>
          </p:cNvPr>
          <p:cNvGrpSpPr/>
          <p:nvPr/>
        </p:nvGrpSpPr>
        <p:grpSpPr>
          <a:xfrm>
            <a:off x="3836496" y="2901199"/>
            <a:ext cx="457200" cy="457200"/>
            <a:chOff x="2775927" y="2816324"/>
            <a:chExt cx="457200" cy="457200"/>
          </a:xfrm>
        </p:grpSpPr>
        <p:sp>
          <p:nvSpPr>
            <p:cNvPr id="6" name="円/楕円 5">
              <a:extLst>
                <a:ext uri="{FF2B5EF4-FFF2-40B4-BE49-F238E27FC236}">
                  <a16:creationId xmlns:a16="http://schemas.microsoft.com/office/drawing/2014/main" id="{4775B6CB-D977-1C4B-8A81-EA099A066B57}"/>
                </a:ext>
              </a:extLst>
            </p:cNvPr>
            <p:cNvSpPr/>
            <p:nvPr/>
          </p:nvSpPr>
          <p:spPr>
            <a:xfrm>
              <a:off x="2775927" y="2816324"/>
              <a:ext cx="457200" cy="457200"/>
            </a:xfrm>
            <a:prstGeom prst="ellipse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" name="円/楕円 6">
              <a:extLst>
                <a:ext uri="{FF2B5EF4-FFF2-40B4-BE49-F238E27FC236}">
                  <a16:creationId xmlns:a16="http://schemas.microsoft.com/office/drawing/2014/main" id="{350099EF-B00D-ED4E-9A76-DB0B0E5F18F6}"/>
                </a:ext>
              </a:extLst>
            </p:cNvPr>
            <p:cNvSpPr/>
            <p:nvPr/>
          </p:nvSpPr>
          <p:spPr>
            <a:xfrm>
              <a:off x="2949252" y="3001938"/>
              <a:ext cx="108000" cy="108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4" name="グループ化 13">
            <a:extLst>
              <a:ext uri="{FF2B5EF4-FFF2-40B4-BE49-F238E27FC236}">
                <a16:creationId xmlns:a16="http://schemas.microsoft.com/office/drawing/2014/main" id="{DA175F01-4E92-BF4E-8D6F-53C504ACBEFE}"/>
              </a:ext>
            </a:extLst>
          </p:cNvPr>
          <p:cNvGrpSpPr/>
          <p:nvPr/>
        </p:nvGrpSpPr>
        <p:grpSpPr>
          <a:xfrm>
            <a:off x="1171341" y="726356"/>
            <a:ext cx="1216800" cy="5217238"/>
            <a:chOff x="1171341" y="726356"/>
            <a:chExt cx="1216800" cy="5217238"/>
          </a:xfrm>
        </p:grpSpPr>
        <p:pic>
          <p:nvPicPr>
            <p:cNvPr id="2" name="図 1">
              <a:extLst>
                <a:ext uri="{FF2B5EF4-FFF2-40B4-BE49-F238E27FC236}">
                  <a16:creationId xmlns:a16="http://schemas.microsoft.com/office/drawing/2014/main" id="{B1606CAD-A3A6-A44B-8ECB-6AF0AA11E1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71341" y="726356"/>
              <a:ext cx="1216800" cy="5217238"/>
            </a:xfrm>
            <a:prstGeom prst="rect">
              <a:avLst/>
            </a:prstGeom>
          </p:spPr>
        </p:pic>
        <p:grpSp>
          <p:nvGrpSpPr>
            <p:cNvPr id="8" name="グループ化 7">
              <a:extLst>
                <a:ext uri="{FF2B5EF4-FFF2-40B4-BE49-F238E27FC236}">
                  <a16:creationId xmlns:a16="http://schemas.microsoft.com/office/drawing/2014/main" id="{4994FF05-42EF-EF43-8405-D4C9B39A5BFD}"/>
                </a:ext>
              </a:extLst>
            </p:cNvPr>
            <p:cNvGrpSpPr/>
            <p:nvPr/>
          </p:nvGrpSpPr>
          <p:grpSpPr>
            <a:xfrm>
              <a:off x="1556079" y="2888789"/>
              <a:ext cx="457200" cy="457200"/>
              <a:chOff x="2775927" y="2816324"/>
              <a:chExt cx="457200" cy="457200"/>
            </a:xfrm>
          </p:grpSpPr>
          <p:sp>
            <p:nvSpPr>
              <p:cNvPr id="9" name="円/楕円 8">
                <a:extLst>
                  <a:ext uri="{FF2B5EF4-FFF2-40B4-BE49-F238E27FC236}">
                    <a16:creationId xmlns:a16="http://schemas.microsoft.com/office/drawing/2014/main" id="{EDC3C272-5721-1849-BEC2-315857FD3737}"/>
                  </a:ext>
                </a:extLst>
              </p:cNvPr>
              <p:cNvSpPr/>
              <p:nvPr/>
            </p:nvSpPr>
            <p:spPr>
              <a:xfrm>
                <a:off x="2775927" y="2816324"/>
                <a:ext cx="457200" cy="457200"/>
              </a:xfrm>
              <a:prstGeom prst="ellipse">
                <a:avLst/>
              </a:prstGeom>
              <a:noFill/>
              <a:ln w="381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0" name="円/楕円 9">
                <a:extLst>
                  <a:ext uri="{FF2B5EF4-FFF2-40B4-BE49-F238E27FC236}">
                    <a16:creationId xmlns:a16="http://schemas.microsoft.com/office/drawing/2014/main" id="{5A866501-D8F5-D248-B38B-76628D052FB0}"/>
                  </a:ext>
                </a:extLst>
              </p:cNvPr>
              <p:cNvSpPr/>
              <p:nvPr/>
            </p:nvSpPr>
            <p:spPr>
              <a:xfrm>
                <a:off x="2949252" y="3001938"/>
                <a:ext cx="108000" cy="1080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grpSp>
        <p:nvGrpSpPr>
          <p:cNvPr id="11" name="グループ化 10">
            <a:extLst>
              <a:ext uri="{FF2B5EF4-FFF2-40B4-BE49-F238E27FC236}">
                <a16:creationId xmlns:a16="http://schemas.microsoft.com/office/drawing/2014/main" id="{A4D5F540-595B-4C41-9890-1E2410E0E4FE}"/>
              </a:ext>
            </a:extLst>
          </p:cNvPr>
          <p:cNvGrpSpPr/>
          <p:nvPr/>
        </p:nvGrpSpPr>
        <p:grpSpPr>
          <a:xfrm>
            <a:off x="6070277" y="2858213"/>
            <a:ext cx="457200" cy="457200"/>
            <a:chOff x="2775927" y="2816324"/>
            <a:chExt cx="457200" cy="457200"/>
          </a:xfrm>
        </p:grpSpPr>
        <p:sp>
          <p:nvSpPr>
            <p:cNvPr id="12" name="円/楕円 11">
              <a:extLst>
                <a:ext uri="{FF2B5EF4-FFF2-40B4-BE49-F238E27FC236}">
                  <a16:creationId xmlns:a16="http://schemas.microsoft.com/office/drawing/2014/main" id="{C5E44516-8B35-7342-9A87-1DCC9FC5DEAA}"/>
                </a:ext>
              </a:extLst>
            </p:cNvPr>
            <p:cNvSpPr/>
            <p:nvPr/>
          </p:nvSpPr>
          <p:spPr>
            <a:xfrm>
              <a:off x="2775927" y="2816324"/>
              <a:ext cx="457200" cy="457200"/>
            </a:xfrm>
            <a:prstGeom prst="ellipse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" name="円/楕円 12">
              <a:extLst>
                <a:ext uri="{FF2B5EF4-FFF2-40B4-BE49-F238E27FC236}">
                  <a16:creationId xmlns:a16="http://schemas.microsoft.com/office/drawing/2014/main" id="{1A7BF1EE-4279-6640-9FE3-CB48D9382CE5}"/>
                </a:ext>
              </a:extLst>
            </p:cNvPr>
            <p:cNvSpPr/>
            <p:nvPr/>
          </p:nvSpPr>
          <p:spPr>
            <a:xfrm>
              <a:off x="2949252" y="3001938"/>
              <a:ext cx="108000" cy="108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37" name="フリーフォーム 36">
            <a:extLst>
              <a:ext uri="{FF2B5EF4-FFF2-40B4-BE49-F238E27FC236}">
                <a16:creationId xmlns:a16="http://schemas.microsoft.com/office/drawing/2014/main" id="{B6805297-1946-0D42-9DD5-A2389986B9C0}"/>
              </a:ext>
            </a:extLst>
          </p:cNvPr>
          <p:cNvSpPr/>
          <p:nvPr/>
        </p:nvSpPr>
        <p:spPr>
          <a:xfrm>
            <a:off x="1192646" y="738766"/>
            <a:ext cx="1195011" cy="2351906"/>
          </a:xfrm>
          <a:custGeom>
            <a:avLst/>
            <a:gdLst>
              <a:gd name="connsiteX0" fmla="*/ 589776 w 1257480"/>
              <a:gd name="connsiteY0" fmla="*/ 2359852 h 2359852"/>
              <a:gd name="connsiteX1" fmla="*/ 19933 w 1257480"/>
              <a:gd name="connsiteY1" fmla="*/ 1935783 h 2359852"/>
              <a:gd name="connsiteX2" fmla="*/ 178959 w 1257480"/>
              <a:gd name="connsiteY2" fmla="*/ 398531 h 2359852"/>
              <a:gd name="connsiteX3" fmla="*/ 656037 w 1257480"/>
              <a:gd name="connsiteY3" fmla="*/ 14218 h 2359852"/>
              <a:gd name="connsiteX4" fmla="*/ 1066855 w 1257480"/>
              <a:gd name="connsiteY4" fmla="*/ 226252 h 2359852"/>
              <a:gd name="connsiteX5" fmla="*/ 1252385 w 1257480"/>
              <a:gd name="connsiteY5" fmla="*/ 1511713 h 2359852"/>
              <a:gd name="connsiteX6" fmla="*/ 1172872 w 1257480"/>
              <a:gd name="connsiteY6" fmla="*/ 2227331 h 2359852"/>
              <a:gd name="connsiteX7" fmla="*/ 841568 w 1257480"/>
              <a:gd name="connsiteY7" fmla="*/ 2346600 h 2359852"/>
              <a:gd name="connsiteX8" fmla="*/ 788559 w 1257480"/>
              <a:gd name="connsiteY8" fmla="*/ 2346600 h 2359852"/>
              <a:gd name="connsiteX0" fmla="*/ 544755 w 1254782"/>
              <a:gd name="connsiteY0" fmla="*/ 2346600 h 2358076"/>
              <a:gd name="connsiteX1" fmla="*/ 17235 w 1254782"/>
              <a:gd name="connsiteY1" fmla="*/ 1935783 h 2358076"/>
              <a:gd name="connsiteX2" fmla="*/ 176261 w 1254782"/>
              <a:gd name="connsiteY2" fmla="*/ 398531 h 2358076"/>
              <a:gd name="connsiteX3" fmla="*/ 653339 w 1254782"/>
              <a:gd name="connsiteY3" fmla="*/ 14218 h 2358076"/>
              <a:gd name="connsiteX4" fmla="*/ 1064157 w 1254782"/>
              <a:gd name="connsiteY4" fmla="*/ 226252 h 2358076"/>
              <a:gd name="connsiteX5" fmla="*/ 1249687 w 1254782"/>
              <a:gd name="connsiteY5" fmla="*/ 1511713 h 2358076"/>
              <a:gd name="connsiteX6" fmla="*/ 1170174 w 1254782"/>
              <a:gd name="connsiteY6" fmla="*/ 2227331 h 2358076"/>
              <a:gd name="connsiteX7" fmla="*/ 838870 w 1254782"/>
              <a:gd name="connsiteY7" fmla="*/ 2346600 h 2358076"/>
              <a:gd name="connsiteX8" fmla="*/ 785861 w 1254782"/>
              <a:gd name="connsiteY8" fmla="*/ 2346600 h 2358076"/>
              <a:gd name="connsiteX0" fmla="*/ 460427 w 1170454"/>
              <a:gd name="connsiteY0" fmla="*/ 2346600 h 2358076"/>
              <a:gd name="connsiteX1" fmla="*/ 31658 w 1170454"/>
              <a:gd name="connsiteY1" fmla="*/ 1896027 h 2358076"/>
              <a:gd name="connsiteX2" fmla="*/ 91933 w 1170454"/>
              <a:gd name="connsiteY2" fmla="*/ 398531 h 2358076"/>
              <a:gd name="connsiteX3" fmla="*/ 569011 w 1170454"/>
              <a:gd name="connsiteY3" fmla="*/ 14218 h 2358076"/>
              <a:gd name="connsiteX4" fmla="*/ 979829 w 1170454"/>
              <a:gd name="connsiteY4" fmla="*/ 226252 h 2358076"/>
              <a:gd name="connsiteX5" fmla="*/ 1165359 w 1170454"/>
              <a:gd name="connsiteY5" fmla="*/ 1511713 h 2358076"/>
              <a:gd name="connsiteX6" fmla="*/ 1085846 w 1170454"/>
              <a:gd name="connsiteY6" fmla="*/ 2227331 h 2358076"/>
              <a:gd name="connsiteX7" fmla="*/ 754542 w 1170454"/>
              <a:gd name="connsiteY7" fmla="*/ 2346600 h 2358076"/>
              <a:gd name="connsiteX8" fmla="*/ 701533 w 1170454"/>
              <a:gd name="connsiteY8" fmla="*/ 2346600 h 2358076"/>
              <a:gd name="connsiteX0" fmla="*/ 466648 w 1176675"/>
              <a:gd name="connsiteY0" fmla="*/ 2357955 h 2369431"/>
              <a:gd name="connsiteX1" fmla="*/ 37879 w 1176675"/>
              <a:gd name="connsiteY1" fmla="*/ 1907382 h 2369431"/>
              <a:gd name="connsiteX2" fmla="*/ 98154 w 1176675"/>
              <a:gd name="connsiteY2" fmla="*/ 409886 h 2369431"/>
              <a:gd name="connsiteX3" fmla="*/ 716306 w 1176675"/>
              <a:gd name="connsiteY3" fmla="*/ 12321 h 2369431"/>
              <a:gd name="connsiteX4" fmla="*/ 986050 w 1176675"/>
              <a:gd name="connsiteY4" fmla="*/ 237607 h 2369431"/>
              <a:gd name="connsiteX5" fmla="*/ 1171580 w 1176675"/>
              <a:gd name="connsiteY5" fmla="*/ 1523068 h 2369431"/>
              <a:gd name="connsiteX6" fmla="*/ 1092067 w 1176675"/>
              <a:gd name="connsiteY6" fmla="*/ 2238686 h 2369431"/>
              <a:gd name="connsiteX7" fmla="*/ 760763 w 1176675"/>
              <a:gd name="connsiteY7" fmla="*/ 2357955 h 2369431"/>
              <a:gd name="connsiteX8" fmla="*/ 707754 w 1176675"/>
              <a:gd name="connsiteY8" fmla="*/ 2357955 h 2369431"/>
              <a:gd name="connsiteX0" fmla="*/ 466648 w 1176675"/>
              <a:gd name="connsiteY0" fmla="*/ 2379564 h 2391040"/>
              <a:gd name="connsiteX1" fmla="*/ 37879 w 1176675"/>
              <a:gd name="connsiteY1" fmla="*/ 1928991 h 2391040"/>
              <a:gd name="connsiteX2" fmla="*/ 98154 w 1176675"/>
              <a:gd name="connsiteY2" fmla="*/ 431495 h 2391040"/>
              <a:gd name="connsiteX3" fmla="*/ 716306 w 1176675"/>
              <a:gd name="connsiteY3" fmla="*/ 33930 h 2391040"/>
              <a:gd name="connsiteX4" fmla="*/ 986050 w 1176675"/>
              <a:gd name="connsiteY4" fmla="*/ 259216 h 2391040"/>
              <a:gd name="connsiteX5" fmla="*/ 1171580 w 1176675"/>
              <a:gd name="connsiteY5" fmla="*/ 1544677 h 2391040"/>
              <a:gd name="connsiteX6" fmla="*/ 1092067 w 1176675"/>
              <a:gd name="connsiteY6" fmla="*/ 2260295 h 2391040"/>
              <a:gd name="connsiteX7" fmla="*/ 760763 w 1176675"/>
              <a:gd name="connsiteY7" fmla="*/ 2379564 h 2391040"/>
              <a:gd name="connsiteX8" fmla="*/ 707754 w 1176675"/>
              <a:gd name="connsiteY8" fmla="*/ 2379564 h 2391040"/>
              <a:gd name="connsiteX0" fmla="*/ 464669 w 1174696"/>
              <a:gd name="connsiteY0" fmla="*/ 2379564 h 2391040"/>
              <a:gd name="connsiteX1" fmla="*/ 35900 w 1174696"/>
              <a:gd name="connsiteY1" fmla="*/ 1928991 h 2391040"/>
              <a:gd name="connsiteX2" fmla="*/ 96175 w 1174696"/>
              <a:gd name="connsiteY2" fmla="*/ 431495 h 2391040"/>
              <a:gd name="connsiteX3" fmla="*/ 672004 w 1174696"/>
              <a:gd name="connsiteY3" fmla="*/ 33930 h 2391040"/>
              <a:gd name="connsiteX4" fmla="*/ 984071 w 1174696"/>
              <a:gd name="connsiteY4" fmla="*/ 259216 h 2391040"/>
              <a:gd name="connsiteX5" fmla="*/ 1169601 w 1174696"/>
              <a:gd name="connsiteY5" fmla="*/ 1544677 h 2391040"/>
              <a:gd name="connsiteX6" fmla="*/ 1090088 w 1174696"/>
              <a:gd name="connsiteY6" fmla="*/ 2260295 h 2391040"/>
              <a:gd name="connsiteX7" fmla="*/ 758784 w 1174696"/>
              <a:gd name="connsiteY7" fmla="*/ 2379564 h 2391040"/>
              <a:gd name="connsiteX8" fmla="*/ 705775 w 1174696"/>
              <a:gd name="connsiteY8" fmla="*/ 2379564 h 2391040"/>
              <a:gd name="connsiteX0" fmla="*/ 464669 w 1197958"/>
              <a:gd name="connsiteY0" fmla="*/ 2350557 h 2362033"/>
              <a:gd name="connsiteX1" fmla="*/ 35900 w 1197958"/>
              <a:gd name="connsiteY1" fmla="*/ 1899984 h 2362033"/>
              <a:gd name="connsiteX2" fmla="*/ 96175 w 1197958"/>
              <a:gd name="connsiteY2" fmla="*/ 402488 h 2362033"/>
              <a:gd name="connsiteX3" fmla="*/ 672004 w 1197958"/>
              <a:gd name="connsiteY3" fmla="*/ 4923 h 2362033"/>
              <a:gd name="connsiteX4" fmla="*/ 1153360 w 1197958"/>
              <a:gd name="connsiteY4" fmla="*/ 588017 h 2362033"/>
              <a:gd name="connsiteX5" fmla="*/ 1169601 w 1197958"/>
              <a:gd name="connsiteY5" fmla="*/ 1515670 h 2362033"/>
              <a:gd name="connsiteX6" fmla="*/ 1090088 w 1197958"/>
              <a:gd name="connsiteY6" fmla="*/ 2231288 h 2362033"/>
              <a:gd name="connsiteX7" fmla="*/ 758784 w 1197958"/>
              <a:gd name="connsiteY7" fmla="*/ 2350557 h 2362033"/>
              <a:gd name="connsiteX8" fmla="*/ 705775 w 1197958"/>
              <a:gd name="connsiteY8" fmla="*/ 2350557 h 2362033"/>
              <a:gd name="connsiteX0" fmla="*/ 464669 w 1176087"/>
              <a:gd name="connsiteY0" fmla="*/ 2350557 h 2362033"/>
              <a:gd name="connsiteX1" fmla="*/ 35900 w 1176087"/>
              <a:gd name="connsiteY1" fmla="*/ 1899984 h 2362033"/>
              <a:gd name="connsiteX2" fmla="*/ 96175 w 1176087"/>
              <a:gd name="connsiteY2" fmla="*/ 402488 h 2362033"/>
              <a:gd name="connsiteX3" fmla="*/ 672004 w 1176087"/>
              <a:gd name="connsiteY3" fmla="*/ 4923 h 2362033"/>
              <a:gd name="connsiteX4" fmla="*/ 1153360 w 1176087"/>
              <a:gd name="connsiteY4" fmla="*/ 588017 h 2362033"/>
              <a:gd name="connsiteX5" fmla="*/ 1169601 w 1176087"/>
              <a:gd name="connsiteY5" fmla="*/ 1515670 h 2362033"/>
              <a:gd name="connsiteX6" fmla="*/ 1090088 w 1176087"/>
              <a:gd name="connsiteY6" fmla="*/ 2231288 h 2362033"/>
              <a:gd name="connsiteX7" fmla="*/ 758784 w 1176087"/>
              <a:gd name="connsiteY7" fmla="*/ 2350557 h 2362033"/>
              <a:gd name="connsiteX8" fmla="*/ 705775 w 1176087"/>
              <a:gd name="connsiteY8" fmla="*/ 2350557 h 2362033"/>
              <a:gd name="connsiteX0" fmla="*/ 460427 w 1200814"/>
              <a:gd name="connsiteY0" fmla="*/ 2376450 h 2387926"/>
              <a:gd name="connsiteX1" fmla="*/ 31658 w 1200814"/>
              <a:gd name="connsiteY1" fmla="*/ 1925877 h 2387926"/>
              <a:gd name="connsiteX2" fmla="*/ 91933 w 1200814"/>
              <a:gd name="connsiteY2" fmla="*/ 428381 h 2387926"/>
              <a:gd name="connsiteX3" fmla="*/ 569011 w 1200814"/>
              <a:gd name="connsiteY3" fmla="*/ 4312 h 2387926"/>
              <a:gd name="connsiteX4" fmla="*/ 1149118 w 1200814"/>
              <a:gd name="connsiteY4" fmla="*/ 613910 h 2387926"/>
              <a:gd name="connsiteX5" fmla="*/ 1165359 w 1200814"/>
              <a:gd name="connsiteY5" fmla="*/ 1541563 h 2387926"/>
              <a:gd name="connsiteX6" fmla="*/ 1085846 w 1200814"/>
              <a:gd name="connsiteY6" fmla="*/ 2257181 h 2387926"/>
              <a:gd name="connsiteX7" fmla="*/ 754542 w 1200814"/>
              <a:gd name="connsiteY7" fmla="*/ 2376450 h 2387926"/>
              <a:gd name="connsiteX8" fmla="*/ 701533 w 1200814"/>
              <a:gd name="connsiteY8" fmla="*/ 2376450 h 2387926"/>
              <a:gd name="connsiteX0" fmla="*/ 460427 w 1200814"/>
              <a:gd name="connsiteY0" fmla="*/ 2379784 h 2391260"/>
              <a:gd name="connsiteX1" fmla="*/ 31658 w 1200814"/>
              <a:gd name="connsiteY1" fmla="*/ 1929211 h 2391260"/>
              <a:gd name="connsiteX2" fmla="*/ 91933 w 1200814"/>
              <a:gd name="connsiteY2" fmla="*/ 431715 h 2391260"/>
              <a:gd name="connsiteX3" fmla="*/ 569011 w 1200814"/>
              <a:gd name="connsiteY3" fmla="*/ 7646 h 2391260"/>
              <a:gd name="connsiteX4" fmla="*/ 1149118 w 1200814"/>
              <a:gd name="connsiteY4" fmla="*/ 617244 h 2391260"/>
              <a:gd name="connsiteX5" fmla="*/ 1165359 w 1200814"/>
              <a:gd name="connsiteY5" fmla="*/ 1544897 h 2391260"/>
              <a:gd name="connsiteX6" fmla="*/ 1085846 w 1200814"/>
              <a:gd name="connsiteY6" fmla="*/ 2260515 h 2391260"/>
              <a:gd name="connsiteX7" fmla="*/ 754542 w 1200814"/>
              <a:gd name="connsiteY7" fmla="*/ 2379784 h 2391260"/>
              <a:gd name="connsiteX8" fmla="*/ 701533 w 1200814"/>
              <a:gd name="connsiteY8" fmla="*/ 2379784 h 2391260"/>
              <a:gd name="connsiteX0" fmla="*/ 460427 w 1200814"/>
              <a:gd name="connsiteY0" fmla="*/ 2379784 h 2391260"/>
              <a:gd name="connsiteX1" fmla="*/ 31658 w 1200814"/>
              <a:gd name="connsiteY1" fmla="*/ 1929211 h 2391260"/>
              <a:gd name="connsiteX2" fmla="*/ 91933 w 1200814"/>
              <a:gd name="connsiteY2" fmla="*/ 431715 h 2391260"/>
              <a:gd name="connsiteX3" fmla="*/ 569011 w 1200814"/>
              <a:gd name="connsiteY3" fmla="*/ 7646 h 2391260"/>
              <a:gd name="connsiteX4" fmla="*/ 1149118 w 1200814"/>
              <a:gd name="connsiteY4" fmla="*/ 617244 h 2391260"/>
              <a:gd name="connsiteX5" fmla="*/ 1165359 w 1200814"/>
              <a:gd name="connsiteY5" fmla="*/ 1544897 h 2391260"/>
              <a:gd name="connsiteX6" fmla="*/ 1085846 w 1200814"/>
              <a:gd name="connsiteY6" fmla="*/ 2260515 h 2391260"/>
              <a:gd name="connsiteX7" fmla="*/ 754542 w 1200814"/>
              <a:gd name="connsiteY7" fmla="*/ 2379784 h 2391260"/>
              <a:gd name="connsiteX8" fmla="*/ 701533 w 1200814"/>
              <a:gd name="connsiteY8" fmla="*/ 2379784 h 2391260"/>
              <a:gd name="connsiteX0" fmla="*/ 460427 w 1200814"/>
              <a:gd name="connsiteY0" fmla="*/ 2379784 h 2391260"/>
              <a:gd name="connsiteX1" fmla="*/ 31658 w 1200814"/>
              <a:gd name="connsiteY1" fmla="*/ 1929211 h 2391260"/>
              <a:gd name="connsiteX2" fmla="*/ 91933 w 1200814"/>
              <a:gd name="connsiteY2" fmla="*/ 431715 h 2391260"/>
              <a:gd name="connsiteX3" fmla="*/ 569011 w 1200814"/>
              <a:gd name="connsiteY3" fmla="*/ 7646 h 2391260"/>
              <a:gd name="connsiteX4" fmla="*/ 1149118 w 1200814"/>
              <a:gd name="connsiteY4" fmla="*/ 617244 h 2391260"/>
              <a:gd name="connsiteX5" fmla="*/ 1165359 w 1200814"/>
              <a:gd name="connsiteY5" fmla="*/ 1544897 h 2391260"/>
              <a:gd name="connsiteX6" fmla="*/ 1085846 w 1200814"/>
              <a:gd name="connsiteY6" fmla="*/ 2260515 h 2391260"/>
              <a:gd name="connsiteX7" fmla="*/ 754542 w 1200814"/>
              <a:gd name="connsiteY7" fmla="*/ 2379784 h 2391260"/>
              <a:gd name="connsiteX8" fmla="*/ 701533 w 1200814"/>
              <a:gd name="connsiteY8" fmla="*/ 2379784 h 2391260"/>
              <a:gd name="connsiteX0" fmla="*/ 460427 w 1244536"/>
              <a:gd name="connsiteY0" fmla="*/ 2379784 h 2391260"/>
              <a:gd name="connsiteX1" fmla="*/ 31658 w 1244536"/>
              <a:gd name="connsiteY1" fmla="*/ 1929211 h 2391260"/>
              <a:gd name="connsiteX2" fmla="*/ 91933 w 1244536"/>
              <a:gd name="connsiteY2" fmla="*/ 431715 h 2391260"/>
              <a:gd name="connsiteX3" fmla="*/ 569011 w 1244536"/>
              <a:gd name="connsiteY3" fmla="*/ 7646 h 2391260"/>
              <a:gd name="connsiteX4" fmla="*/ 1205548 w 1244536"/>
              <a:gd name="connsiteY4" fmla="*/ 842531 h 2391260"/>
              <a:gd name="connsiteX5" fmla="*/ 1165359 w 1244536"/>
              <a:gd name="connsiteY5" fmla="*/ 1544897 h 2391260"/>
              <a:gd name="connsiteX6" fmla="*/ 1085846 w 1244536"/>
              <a:gd name="connsiteY6" fmla="*/ 2260515 h 2391260"/>
              <a:gd name="connsiteX7" fmla="*/ 754542 w 1244536"/>
              <a:gd name="connsiteY7" fmla="*/ 2379784 h 2391260"/>
              <a:gd name="connsiteX8" fmla="*/ 701533 w 1244536"/>
              <a:gd name="connsiteY8" fmla="*/ 2379784 h 2391260"/>
              <a:gd name="connsiteX0" fmla="*/ 460427 w 1209076"/>
              <a:gd name="connsiteY0" fmla="*/ 2379784 h 2391260"/>
              <a:gd name="connsiteX1" fmla="*/ 31658 w 1209076"/>
              <a:gd name="connsiteY1" fmla="*/ 1929211 h 2391260"/>
              <a:gd name="connsiteX2" fmla="*/ 91933 w 1209076"/>
              <a:gd name="connsiteY2" fmla="*/ 431715 h 2391260"/>
              <a:gd name="connsiteX3" fmla="*/ 569011 w 1209076"/>
              <a:gd name="connsiteY3" fmla="*/ 7646 h 2391260"/>
              <a:gd name="connsiteX4" fmla="*/ 1205548 w 1209076"/>
              <a:gd name="connsiteY4" fmla="*/ 842531 h 2391260"/>
              <a:gd name="connsiteX5" fmla="*/ 1165359 w 1209076"/>
              <a:gd name="connsiteY5" fmla="*/ 1544897 h 2391260"/>
              <a:gd name="connsiteX6" fmla="*/ 1085846 w 1209076"/>
              <a:gd name="connsiteY6" fmla="*/ 2260515 h 2391260"/>
              <a:gd name="connsiteX7" fmla="*/ 754542 w 1209076"/>
              <a:gd name="connsiteY7" fmla="*/ 2379784 h 2391260"/>
              <a:gd name="connsiteX8" fmla="*/ 701533 w 1209076"/>
              <a:gd name="connsiteY8" fmla="*/ 2379784 h 2391260"/>
              <a:gd name="connsiteX0" fmla="*/ 460427 w 1295302"/>
              <a:gd name="connsiteY0" fmla="*/ 2379784 h 2391260"/>
              <a:gd name="connsiteX1" fmla="*/ 31658 w 1295302"/>
              <a:gd name="connsiteY1" fmla="*/ 1929211 h 2391260"/>
              <a:gd name="connsiteX2" fmla="*/ 91933 w 1295302"/>
              <a:gd name="connsiteY2" fmla="*/ 431715 h 2391260"/>
              <a:gd name="connsiteX3" fmla="*/ 569011 w 1295302"/>
              <a:gd name="connsiteY3" fmla="*/ 7646 h 2391260"/>
              <a:gd name="connsiteX4" fmla="*/ 1205548 w 1295302"/>
              <a:gd name="connsiteY4" fmla="*/ 842531 h 2391260"/>
              <a:gd name="connsiteX5" fmla="*/ 1278218 w 1295302"/>
              <a:gd name="connsiteY5" fmla="*/ 1783436 h 2391260"/>
              <a:gd name="connsiteX6" fmla="*/ 1085846 w 1295302"/>
              <a:gd name="connsiteY6" fmla="*/ 2260515 h 2391260"/>
              <a:gd name="connsiteX7" fmla="*/ 754542 w 1295302"/>
              <a:gd name="connsiteY7" fmla="*/ 2379784 h 2391260"/>
              <a:gd name="connsiteX8" fmla="*/ 701533 w 1295302"/>
              <a:gd name="connsiteY8" fmla="*/ 2379784 h 2391260"/>
              <a:gd name="connsiteX0" fmla="*/ 460427 w 1280808"/>
              <a:gd name="connsiteY0" fmla="*/ 2379784 h 2391260"/>
              <a:gd name="connsiteX1" fmla="*/ 31658 w 1280808"/>
              <a:gd name="connsiteY1" fmla="*/ 1929211 h 2391260"/>
              <a:gd name="connsiteX2" fmla="*/ 91933 w 1280808"/>
              <a:gd name="connsiteY2" fmla="*/ 431715 h 2391260"/>
              <a:gd name="connsiteX3" fmla="*/ 569011 w 1280808"/>
              <a:gd name="connsiteY3" fmla="*/ 7646 h 2391260"/>
              <a:gd name="connsiteX4" fmla="*/ 1205548 w 1280808"/>
              <a:gd name="connsiteY4" fmla="*/ 842531 h 2391260"/>
              <a:gd name="connsiteX5" fmla="*/ 1278218 w 1280808"/>
              <a:gd name="connsiteY5" fmla="*/ 1783436 h 2391260"/>
              <a:gd name="connsiteX6" fmla="*/ 1085846 w 1280808"/>
              <a:gd name="connsiteY6" fmla="*/ 2260515 h 2391260"/>
              <a:gd name="connsiteX7" fmla="*/ 754542 w 1280808"/>
              <a:gd name="connsiteY7" fmla="*/ 2379784 h 2391260"/>
              <a:gd name="connsiteX8" fmla="*/ 701533 w 1280808"/>
              <a:gd name="connsiteY8" fmla="*/ 2379784 h 2391260"/>
              <a:gd name="connsiteX0" fmla="*/ 460427 w 1288103"/>
              <a:gd name="connsiteY0" fmla="*/ 2379784 h 2391260"/>
              <a:gd name="connsiteX1" fmla="*/ 31658 w 1288103"/>
              <a:gd name="connsiteY1" fmla="*/ 1929211 h 2391260"/>
              <a:gd name="connsiteX2" fmla="*/ 91933 w 1288103"/>
              <a:gd name="connsiteY2" fmla="*/ 431715 h 2391260"/>
              <a:gd name="connsiteX3" fmla="*/ 569011 w 1288103"/>
              <a:gd name="connsiteY3" fmla="*/ 7646 h 2391260"/>
              <a:gd name="connsiteX4" fmla="*/ 1205548 w 1288103"/>
              <a:gd name="connsiteY4" fmla="*/ 842531 h 2391260"/>
              <a:gd name="connsiteX5" fmla="*/ 1278218 w 1288103"/>
              <a:gd name="connsiteY5" fmla="*/ 1783436 h 2391260"/>
              <a:gd name="connsiteX6" fmla="*/ 1085846 w 1288103"/>
              <a:gd name="connsiteY6" fmla="*/ 2260515 h 2391260"/>
              <a:gd name="connsiteX7" fmla="*/ 754542 w 1288103"/>
              <a:gd name="connsiteY7" fmla="*/ 2379784 h 2391260"/>
              <a:gd name="connsiteX8" fmla="*/ 701533 w 1288103"/>
              <a:gd name="connsiteY8" fmla="*/ 2379784 h 2391260"/>
              <a:gd name="connsiteX0" fmla="*/ 460427 w 1289288"/>
              <a:gd name="connsiteY0" fmla="*/ 2379784 h 2391260"/>
              <a:gd name="connsiteX1" fmla="*/ 31658 w 1289288"/>
              <a:gd name="connsiteY1" fmla="*/ 1929211 h 2391260"/>
              <a:gd name="connsiteX2" fmla="*/ 91933 w 1289288"/>
              <a:gd name="connsiteY2" fmla="*/ 431715 h 2391260"/>
              <a:gd name="connsiteX3" fmla="*/ 569011 w 1289288"/>
              <a:gd name="connsiteY3" fmla="*/ 7646 h 2391260"/>
              <a:gd name="connsiteX4" fmla="*/ 1205548 w 1289288"/>
              <a:gd name="connsiteY4" fmla="*/ 842531 h 2391260"/>
              <a:gd name="connsiteX5" fmla="*/ 1278218 w 1289288"/>
              <a:gd name="connsiteY5" fmla="*/ 1783436 h 2391260"/>
              <a:gd name="connsiteX6" fmla="*/ 1085846 w 1289288"/>
              <a:gd name="connsiteY6" fmla="*/ 2260515 h 2391260"/>
              <a:gd name="connsiteX7" fmla="*/ 754542 w 1289288"/>
              <a:gd name="connsiteY7" fmla="*/ 2379784 h 2391260"/>
              <a:gd name="connsiteX8" fmla="*/ 701533 w 1289288"/>
              <a:gd name="connsiteY8" fmla="*/ 2379784 h 2391260"/>
              <a:gd name="connsiteX0" fmla="*/ 460427 w 1278926"/>
              <a:gd name="connsiteY0" fmla="*/ 2379784 h 2391260"/>
              <a:gd name="connsiteX1" fmla="*/ 31658 w 1278926"/>
              <a:gd name="connsiteY1" fmla="*/ 1929211 h 2391260"/>
              <a:gd name="connsiteX2" fmla="*/ 91933 w 1278926"/>
              <a:gd name="connsiteY2" fmla="*/ 431715 h 2391260"/>
              <a:gd name="connsiteX3" fmla="*/ 569011 w 1278926"/>
              <a:gd name="connsiteY3" fmla="*/ 7646 h 2391260"/>
              <a:gd name="connsiteX4" fmla="*/ 1205548 w 1278926"/>
              <a:gd name="connsiteY4" fmla="*/ 842531 h 2391260"/>
              <a:gd name="connsiteX5" fmla="*/ 1278218 w 1278926"/>
              <a:gd name="connsiteY5" fmla="*/ 1783436 h 2391260"/>
              <a:gd name="connsiteX6" fmla="*/ 1085846 w 1278926"/>
              <a:gd name="connsiteY6" fmla="*/ 2260515 h 2391260"/>
              <a:gd name="connsiteX7" fmla="*/ 754542 w 1278926"/>
              <a:gd name="connsiteY7" fmla="*/ 2379784 h 2391260"/>
              <a:gd name="connsiteX8" fmla="*/ 701533 w 1278926"/>
              <a:gd name="connsiteY8" fmla="*/ 2379784 h 2391260"/>
              <a:gd name="connsiteX0" fmla="*/ 460427 w 1278926"/>
              <a:gd name="connsiteY0" fmla="*/ 2379784 h 2379784"/>
              <a:gd name="connsiteX1" fmla="*/ 31658 w 1278926"/>
              <a:gd name="connsiteY1" fmla="*/ 1929211 h 2379784"/>
              <a:gd name="connsiteX2" fmla="*/ 91933 w 1278926"/>
              <a:gd name="connsiteY2" fmla="*/ 431715 h 2379784"/>
              <a:gd name="connsiteX3" fmla="*/ 569011 w 1278926"/>
              <a:gd name="connsiteY3" fmla="*/ 7646 h 2379784"/>
              <a:gd name="connsiteX4" fmla="*/ 1205548 w 1278926"/>
              <a:gd name="connsiteY4" fmla="*/ 842531 h 2379784"/>
              <a:gd name="connsiteX5" fmla="*/ 1278218 w 1278926"/>
              <a:gd name="connsiteY5" fmla="*/ 1783436 h 2379784"/>
              <a:gd name="connsiteX6" fmla="*/ 1085846 w 1278926"/>
              <a:gd name="connsiteY6" fmla="*/ 2260515 h 2379784"/>
              <a:gd name="connsiteX7" fmla="*/ 701533 w 1278926"/>
              <a:gd name="connsiteY7" fmla="*/ 2379784 h 2379784"/>
              <a:gd name="connsiteX0" fmla="*/ 460427 w 1278926"/>
              <a:gd name="connsiteY0" fmla="*/ 2379784 h 2379784"/>
              <a:gd name="connsiteX1" fmla="*/ 31658 w 1278926"/>
              <a:gd name="connsiteY1" fmla="*/ 1929211 h 2379784"/>
              <a:gd name="connsiteX2" fmla="*/ 91933 w 1278926"/>
              <a:gd name="connsiteY2" fmla="*/ 431715 h 2379784"/>
              <a:gd name="connsiteX3" fmla="*/ 569011 w 1278926"/>
              <a:gd name="connsiteY3" fmla="*/ 7646 h 2379784"/>
              <a:gd name="connsiteX4" fmla="*/ 1205548 w 1278926"/>
              <a:gd name="connsiteY4" fmla="*/ 842531 h 2379784"/>
              <a:gd name="connsiteX5" fmla="*/ 1278218 w 1278926"/>
              <a:gd name="connsiteY5" fmla="*/ 1783436 h 2379784"/>
              <a:gd name="connsiteX6" fmla="*/ 1085846 w 1278926"/>
              <a:gd name="connsiteY6" fmla="*/ 2260515 h 2379784"/>
              <a:gd name="connsiteX7" fmla="*/ 749016 w 1278926"/>
              <a:gd name="connsiteY7" fmla="*/ 2374208 h 2379784"/>
              <a:gd name="connsiteX0" fmla="*/ 505046 w 1281996"/>
              <a:gd name="connsiteY0" fmla="*/ 2390935 h 2390935"/>
              <a:gd name="connsiteX1" fmla="*/ 34728 w 1281996"/>
              <a:gd name="connsiteY1" fmla="*/ 1929211 h 2390935"/>
              <a:gd name="connsiteX2" fmla="*/ 95003 w 1281996"/>
              <a:gd name="connsiteY2" fmla="*/ 431715 h 2390935"/>
              <a:gd name="connsiteX3" fmla="*/ 572081 w 1281996"/>
              <a:gd name="connsiteY3" fmla="*/ 7646 h 2390935"/>
              <a:gd name="connsiteX4" fmla="*/ 1208618 w 1281996"/>
              <a:gd name="connsiteY4" fmla="*/ 842531 h 2390935"/>
              <a:gd name="connsiteX5" fmla="*/ 1281288 w 1281996"/>
              <a:gd name="connsiteY5" fmla="*/ 1783436 h 2390935"/>
              <a:gd name="connsiteX6" fmla="*/ 1088916 w 1281996"/>
              <a:gd name="connsiteY6" fmla="*/ 2260515 h 2390935"/>
              <a:gd name="connsiteX7" fmla="*/ 752086 w 1281996"/>
              <a:gd name="connsiteY7" fmla="*/ 2374208 h 2390935"/>
              <a:gd name="connsiteX0" fmla="*/ 364821 w 1272350"/>
              <a:gd name="connsiteY0" fmla="*/ 2346330 h 2374208"/>
              <a:gd name="connsiteX1" fmla="*/ 25082 w 1272350"/>
              <a:gd name="connsiteY1" fmla="*/ 1929211 h 2374208"/>
              <a:gd name="connsiteX2" fmla="*/ 85357 w 1272350"/>
              <a:gd name="connsiteY2" fmla="*/ 431715 h 2374208"/>
              <a:gd name="connsiteX3" fmla="*/ 562435 w 1272350"/>
              <a:gd name="connsiteY3" fmla="*/ 7646 h 2374208"/>
              <a:gd name="connsiteX4" fmla="*/ 1198972 w 1272350"/>
              <a:gd name="connsiteY4" fmla="*/ 842531 h 2374208"/>
              <a:gd name="connsiteX5" fmla="*/ 1271642 w 1272350"/>
              <a:gd name="connsiteY5" fmla="*/ 1783436 h 2374208"/>
              <a:gd name="connsiteX6" fmla="*/ 1079270 w 1272350"/>
              <a:gd name="connsiteY6" fmla="*/ 2260515 h 2374208"/>
              <a:gd name="connsiteX7" fmla="*/ 742440 w 1272350"/>
              <a:gd name="connsiteY7" fmla="*/ 2374208 h 2374208"/>
              <a:gd name="connsiteX0" fmla="*/ 364821 w 1272350"/>
              <a:gd name="connsiteY0" fmla="*/ 2346330 h 2374208"/>
              <a:gd name="connsiteX1" fmla="*/ 25082 w 1272350"/>
              <a:gd name="connsiteY1" fmla="*/ 1929211 h 2374208"/>
              <a:gd name="connsiteX2" fmla="*/ 85357 w 1272350"/>
              <a:gd name="connsiteY2" fmla="*/ 431715 h 2374208"/>
              <a:gd name="connsiteX3" fmla="*/ 562435 w 1272350"/>
              <a:gd name="connsiteY3" fmla="*/ 7646 h 2374208"/>
              <a:gd name="connsiteX4" fmla="*/ 1198972 w 1272350"/>
              <a:gd name="connsiteY4" fmla="*/ 842531 h 2374208"/>
              <a:gd name="connsiteX5" fmla="*/ 1271642 w 1272350"/>
              <a:gd name="connsiteY5" fmla="*/ 1783436 h 2374208"/>
              <a:gd name="connsiteX6" fmla="*/ 1079270 w 1272350"/>
              <a:gd name="connsiteY6" fmla="*/ 2260515 h 2374208"/>
              <a:gd name="connsiteX7" fmla="*/ 742440 w 1272350"/>
              <a:gd name="connsiteY7" fmla="*/ 2374208 h 2374208"/>
              <a:gd name="connsiteX0" fmla="*/ 364821 w 1272350"/>
              <a:gd name="connsiteY0" fmla="*/ 2346330 h 2351906"/>
              <a:gd name="connsiteX1" fmla="*/ 25082 w 1272350"/>
              <a:gd name="connsiteY1" fmla="*/ 1929211 h 2351906"/>
              <a:gd name="connsiteX2" fmla="*/ 85357 w 1272350"/>
              <a:gd name="connsiteY2" fmla="*/ 431715 h 2351906"/>
              <a:gd name="connsiteX3" fmla="*/ 562435 w 1272350"/>
              <a:gd name="connsiteY3" fmla="*/ 7646 h 2351906"/>
              <a:gd name="connsiteX4" fmla="*/ 1198972 w 1272350"/>
              <a:gd name="connsiteY4" fmla="*/ 842531 h 2351906"/>
              <a:gd name="connsiteX5" fmla="*/ 1271642 w 1272350"/>
              <a:gd name="connsiteY5" fmla="*/ 1783436 h 2351906"/>
              <a:gd name="connsiteX6" fmla="*/ 1079270 w 1272350"/>
              <a:gd name="connsiteY6" fmla="*/ 2260515 h 2351906"/>
              <a:gd name="connsiteX7" fmla="*/ 855213 w 1272350"/>
              <a:gd name="connsiteY7" fmla="*/ 2351906 h 2351906"/>
              <a:gd name="connsiteX0" fmla="*/ 364821 w 1274227"/>
              <a:gd name="connsiteY0" fmla="*/ 2346330 h 2351906"/>
              <a:gd name="connsiteX1" fmla="*/ 25082 w 1274227"/>
              <a:gd name="connsiteY1" fmla="*/ 1929211 h 2351906"/>
              <a:gd name="connsiteX2" fmla="*/ 85357 w 1274227"/>
              <a:gd name="connsiteY2" fmla="*/ 431715 h 2351906"/>
              <a:gd name="connsiteX3" fmla="*/ 562435 w 1274227"/>
              <a:gd name="connsiteY3" fmla="*/ 7646 h 2351906"/>
              <a:gd name="connsiteX4" fmla="*/ 1198972 w 1274227"/>
              <a:gd name="connsiteY4" fmla="*/ 842531 h 2351906"/>
              <a:gd name="connsiteX5" fmla="*/ 1271642 w 1274227"/>
              <a:gd name="connsiteY5" fmla="*/ 1783436 h 2351906"/>
              <a:gd name="connsiteX6" fmla="*/ 1120817 w 1274227"/>
              <a:gd name="connsiteY6" fmla="*/ 2199184 h 2351906"/>
              <a:gd name="connsiteX7" fmla="*/ 855213 w 1274227"/>
              <a:gd name="connsiteY7" fmla="*/ 2351906 h 2351906"/>
              <a:gd name="connsiteX0" fmla="*/ 364821 w 1291180"/>
              <a:gd name="connsiteY0" fmla="*/ 2346330 h 2351906"/>
              <a:gd name="connsiteX1" fmla="*/ 25082 w 1291180"/>
              <a:gd name="connsiteY1" fmla="*/ 1929211 h 2351906"/>
              <a:gd name="connsiteX2" fmla="*/ 85357 w 1291180"/>
              <a:gd name="connsiteY2" fmla="*/ 431715 h 2351906"/>
              <a:gd name="connsiteX3" fmla="*/ 562435 w 1291180"/>
              <a:gd name="connsiteY3" fmla="*/ 7646 h 2351906"/>
              <a:gd name="connsiteX4" fmla="*/ 1198972 w 1291180"/>
              <a:gd name="connsiteY4" fmla="*/ 842531 h 2351906"/>
              <a:gd name="connsiteX5" fmla="*/ 1271642 w 1291180"/>
              <a:gd name="connsiteY5" fmla="*/ 1783436 h 2351906"/>
              <a:gd name="connsiteX6" fmla="*/ 855213 w 1291180"/>
              <a:gd name="connsiteY6" fmla="*/ 2351906 h 2351906"/>
              <a:gd name="connsiteX0" fmla="*/ 364821 w 1291180"/>
              <a:gd name="connsiteY0" fmla="*/ 2346330 h 2351906"/>
              <a:gd name="connsiteX1" fmla="*/ 25082 w 1291180"/>
              <a:gd name="connsiteY1" fmla="*/ 1929211 h 2351906"/>
              <a:gd name="connsiteX2" fmla="*/ 85357 w 1291180"/>
              <a:gd name="connsiteY2" fmla="*/ 431715 h 2351906"/>
              <a:gd name="connsiteX3" fmla="*/ 562435 w 1291180"/>
              <a:gd name="connsiteY3" fmla="*/ 7646 h 2351906"/>
              <a:gd name="connsiteX4" fmla="*/ 1198972 w 1291180"/>
              <a:gd name="connsiteY4" fmla="*/ 842531 h 2351906"/>
              <a:gd name="connsiteX5" fmla="*/ 1271642 w 1291180"/>
              <a:gd name="connsiteY5" fmla="*/ 1783436 h 2351906"/>
              <a:gd name="connsiteX6" fmla="*/ 855213 w 1291180"/>
              <a:gd name="connsiteY6" fmla="*/ 2351906 h 2351906"/>
              <a:gd name="connsiteX0" fmla="*/ 364821 w 1271975"/>
              <a:gd name="connsiteY0" fmla="*/ 2346330 h 2351906"/>
              <a:gd name="connsiteX1" fmla="*/ 25082 w 1271975"/>
              <a:gd name="connsiteY1" fmla="*/ 1929211 h 2351906"/>
              <a:gd name="connsiteX2" fmla="*/ 85357 w 1271975"/>
              <a:gd name="connsiteY2" fmla="*/ 431715 h 2351906"/>
              <a:gd name="connsiteX3" fmla="*/ 562435 w 1271975"/>
              <a:gd name="connsiteY3" fmla="*/ 7646 h 2351906"/>
              <a:gd name="connsiteX4" fmla="*/ 1198972 w 1271975"/>
              <a:gd name="connsiteY4" fmla="*/ 842531 h 2351906"/>
              <a:gd name="connsiteX5" fmla="*/ 1271642 w 1271975"/>
              <a:gd name="connsiteY5" fmla="*/ 1783436 h 2351906"/>
              <a:gd name="connsiteX6" fmla="*/ 855213 w 1271975"/>
              <a:gd name="connsiteY6" fmla="*/ 2351906 h 2351906"/>
              <a:gd name="connsiteX0" fmla="*/ 364821 w 1271975"/>
              <a:gd name="connsiteY0" fmla="*/ 2346330 h 2351906"/>
              <a:gd name="connsiteX1" fmla="*/ 25082 w 1271975"/>
              <a:gd name="connsiteY1" fmla="*/ 1929211 h 2351906"/>
              <a:gd name="connsiteX2" fmla="*/ 85357 w 1271975"/>
              <a:gd name="connsiteY2" fmla="*/ 431715 h 2351906"/>
              <a:gd name="connsiteX3" fmla="*/ 562435 w 1271975"/>
              <a:gd name="connsiteY3" fmla="*/ 7646 h 2351906"/>
              <a:gd name="connsiteX4" fmla="*/ 1198972 w 1271975"/>
              <a:gd name="connsiteY4" fmla="*/ 842531 h 2351906"/>
              <a:gd name="connsiteX5" fmla="*/ 1271642 w 1271975"/>
              <a:gd name="connsiteY5" fmla="*/ 1783436 h 2351906"/>
              <a:gd name="connsiteX6" fmla="*/ 855213 w 1271975"/>
              <a:gd name="connsiteY6" fmla="*/ 2351906 h 2351906"/>
              <a:gd name="connsiteX0" fmla="*/ 364821 w 1271975"/>
              <a:gd name="connsiteY0" fmla="*/ 2346330 h 2351906"/>
              <a:gd name="connsiteX1" fmla="*/ 25082 w 1271975"/>
              <a:gd name="connsiteY1" fmla="*/ 1929211 h 2351906"/>
              <a:gd name="connsiteX2" fmla="*/ 85357 w 1271975"/>
              <a:gd name="connsiteY2" fmla="*/ 431715 h 2351906"/>
              <a:gd name="connsiteX3" fmla="*/ 562435 w 1271975"/>
              <a:gd name="connsiteY3" fmla="*/ 7646 h 2351906"/>
              <a:gd name="connsiteX4" fmla="*/ 1198972 w 1271975"/>
              <a:gd name="connsiteY4" fmla="*/ 842531 h 2351906"/>
              <a:gd name="connsiteX5" fmla="*/ 1271642 w 1271975"/>
              <a:gd name="connsiteY5" fmla="*/ 1783436 h 2351906"/>
              <a:gd name="connsiteX6" fmla="*/ 855213 w 1271975"/>
              <a:gd name="connsiteY6" fmla="*/ 2351906 h 2351906"/>
              <a:gd name="connsiteX0" fmla="*/ 364821 w 1271975"/>
              <a:gd name="connsiteY0" fmla="*/ 2346330 h 2351906"/>
              <a:gd name="connsiteX1" fmla="*/ 25082 w 1271975"/>
              <a:gd name="connsiteY1" fmla="*/ 1929211 h 2351906"/>
              <a:gd name="connsiteX2" fmla="*/ 85357 w 1271975"/>
              <a:gd name="connsiteY2" fmla="*/ 431715 h 2351906"/>
              <a:gd name="connsiteX3" fmla="*/ 562435 w 1271975"/>
              <a:gd name="connsiteY3" fmla="*/ 7646 h 2351906"/>
              <a:gd name="connsiteX4" fmla="*/ 1198972 w 1271975"/>
              <a:gd name="connsiteY4" fmla="*/ 842531 h 2351906"/>
              <a:gd name="connsiteX5" fmla="*/ 1271642 w 1271975"/>
              <a:gd name="connsiteY5" fmla="*/ 1783436 h 2351906"/>
              <a:gd name="connsiteX6" fmla="*/ 855213 w 1271975"/>
              <a:gd name="connsiteY6" fmla="*/ 2351906 h 2351906"/>
              <a:gd name="connsiteX0" fmla="*/ 364821 w 1286024"/>
              <a:gd name="connsiteY0" fmla="*/ 2346330 h 2351906"/>
              <a:gd name="connsiteX1" fmla="*/ 25082 w 1286024"/>
              <a:gd name="connsiteY1" fmla="*/ 1929211 h 2351906"/>
              <a:gd name="connsiteX2" fmla="*/ 85357 w 1286024"/>
              <a:gd name="connsiteY2" fmla="*/ 431715 h 2351906"/>
              <a:gd name="connsiteX3" fmla="*/ 562435 w 1286024"/>
              <a:gd name="connsiteY3" fmla="*/ 7646 h 2351906"/>
              <a:gd name="connsiteX4" fmla="*/ 1181165 w 1286024"/>
              <a:gd name="connsiteY4" fmla="*/ 820229 h 2351906"/>
              <a:gd name="connsiteX5" fmla="*/ 1271642 w 1286024"/>
              <a:gd name="connsiteY5" fmla="*/ 1783436 h 2351906"/>
              <a:gd name="connsiteX6" fmla="*/ 855213 w 1286024"/>
              <a:gd name="connsiteY6" fmla="*/ 2351906 h 2351906"/>
              <a:gd name="connsiteX0" fmla="*/ 364821 w 1272125"/>
              <a:gd name="connsiteY0" fmla="*/ 2346330 h 2351906"/>
              <a:gd name="connsiteX1" fmla="*/ 25082 w 1272125"/>
              <a:gd name="connsiteY1" fmla="*/ 1929211 h 2351906"/>
              <a:gd name="connsiteX2" fmla="*/ 85357 w 1272125"/>
              <a:gd name="connsiteY2" fmla="*/ 431715 h 2351906"/>
              <a:gd name="connsiteX3" fmla="*/ 562435 w 1272125"/>
              <a:gd name="connsiteY3" fmla="*/ 7646 h 2351906"/>
              <a:gd name="connsiteX4" fmla="*/ 1181165 w 1272125"/>
              <a:gd name="connsiteY4" fmla="*/ 820229 h 2351906"/>
              <a:gd name="connsiteX5" fmla="*/ 1271642 w 1272125"/>
              <a:gd name="connsiteY5" fmla="*/ 1783436 h 2351906"/>
              <a:gd name="connsiteX6" fmla="*/ 855213 w 1272125"/>
              <a:gd name="connsiteY6" fmla="*/ 2351906 h 2351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72125" h="2351906">
                <a:moveTo>
                  <a:pt x="364821" y="2346330"/>
                </a:moveTo>
                <a:cubicBezTo>
                  <a:pt x="191294" y="2253134"/>
                  <a:pt x="71659" y="2248314"/>
                  <a:pt x="25082" y="1929211"/>
                </a:cubicBezTo>
                <a:cubicBezTo>
                  <a:pt x="-21495" y="1610108"/>
                  <a:pt x="-4202" y="751976"/>
                  <a:pt x="85357" y="431715"/>
                </a:cubicBezTo>
                <a:cubicBezTo>
                  <a:pt x="174916" y="111454"/>
                  <a:pt x="343917" y="-36527"/>
                  <a:pt x="562435" y="7646"/>
                </a:cubicBezTo>
                <a:cubicBezTo>
                  <a:pt x="1218280" y="51819"/>
                  <a:pt x="1103823" y="411297"/>
                  <a:pt x="1181165" y="820229"/>
                </a:cubicBezTo>
                <a:cubicBezTo>
                  <a:pt x="1211023" y="1223585"/>
                  <a:pt x="1278484" y="1500279"/>
                  <a:pt x="1271642" y="1783436"/>
                </a:cubicBezTo>
                <a:cubicBezTo>
                  <a:pt x="1264800" y="2066593"/>
                  <a:pt x="1143773" y="2328261"/>
                  <a:pt x="855213" y="2351906"/>
                </a:cubicBezTo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フリーフォーム 37">
            <a:extLst>
              <a:ext uri="{FF2B5EF4-FFF2-40B4-BE49-F238E27FC236}">
                <a16:creationId xmlns:a16="http://schemas.microsoft.com/office/drawing/2014/main" id="{F47E963D-3315-E940-ABAD-7E557925DDDC}"/>
              </a:ext>
            </a:extLst>
          </p:cNvPr>
          <p:cNvSpPr/>
          <p:nvPr/>
        </p:nvSpPr>
        <p:spPr>
          <a:xfrm>
            <a:off x="3486779" y="786364"/>
            <a:ext cx="1140600" cy="2275310"/>
          </a:xfrm>
          <a:custGeom>
            <a:avLst/>
            <a:gdLst>
              <a:gd name="connsiteX0" fmla="*/ 589776 w 1257480"/>
              <a:gd name="connsiteY0" fmla="*/ 2359852 h 2359852"/>
              <a:gd name="connsiteX1" fmla="*/ 19933 w 1257480"/>
              <a:gd name="connsiteY1" fmla="*/ 1935783 h 2359852"/>
              <a:gd name="connsiteX2" fmla="*/ 178959 w 1257480"/>
              <a:gd name="connsiteY2" fmla="*/ 398531 h 2359852"/>
              <a:gd name="connsiteX3" fmla="*/ 656037 w 1257480"/>
              <a:gd name="connsiteY3" fmla="*/ 14218 h 2359852"/>
              <a:gd name="connsiteX4" fmla="*/ 1066855 w 1257480"/>
              <a:gd name="connsiteY4" fmla="*/ 226252 h 2359852"/>
              <a:gd name="connsiteX5" fmla="*/ 1252385 w 1257480"/>
              <a:gd name="connsiteY5" fmla="*/ 1511713 h 2359852"/>
              <a:gd name="connsiteX6" fmla="*/ 1172872 w 1257480"/>
              <a:gd name="connsiteY6" fmla="*/ 2227331 h 2359852"/>
              <a:gd name="connsiteX7" fmla="*/ 841568 w 1257480"/>
              <a:gd name="connsiteY7" fmla="*/ 2346600 h 2359852"/>
              <a:gd name="connsiteX8" fmla="*/ 788559 w 1257480"/>
              <a:gd name="connsiteY8" fmla="*/ 2346600 h 2359852"/>
              <a:gd name="connsiteX0" fmla="*/ 544755 w 1254782"/>
              <a:gd name="connsiteY0" fmla="*/ 2346600 h 2358076"/>
              <a:gd name="connsiteX1" fmla="*/ 17235 w 1254782"/>
              <a:gd name="connsiteY1" fmla="*/ 1935783 h 2358076"/>
              <a:gd name="connsiteX2" fmla="*/ 176261 w 1254782"/>
              <a:gd name="connsiteY2" fmla="*/ 398531 h 2358076"/>
              <a:gd name="connsiteX3" fmla="*/ 653339 w 1254782"/>
              <a:gd name="connsiteY3" fmla="*/ 14218 h 2358076"/>
              <a:gd name="connsiteX4" fmla="*/ 1064157 w 1254782"/>
              <a:gd name="connsiteY4" fmla="*/ 226252 h 2358076"/>
              <a:gd name="connsiteX5" fmla="*/ 1249687 w 1254782"/>
              <a:gd name="connsiteY5" fmla="*/ 1511713 h 2358076"/>
              <a:gd name="connsiteX6" fmla="*/ 1170174 w 1254782"/>
              <a:gd name="connsiteY6" fmla="*/ 2227331 h 2358076"/>
              <a:gd name="connsiteX7" fmla="*/ 838870 w 1254782"/>
              <a:gd name="connsiteY7" fmla="*/ 2346600 h 2358076"/>
              <a:gd name="connsiteX8" fmla="*/ 785861 w 1254782"/>
              <a:gd name="connsiteY8" fmla="*/ 2346600 h 2358076"/>
              <a:gd name="connsiteX0" fmla="*/ 460427 w 1170454"/>
              <a:gd name="connsiteY0" fmla="*/ 2346600 h 2358076"/>
              <a:gd name="connsiteX1" fmla="*/ 31658 w 1170454"/>
              <a:gd name="connsiteY1" fmla="*/ 1896027 h 2358076"/>
              <a:gd name="connsiteX2" fmla="*/ 91933 w 1170454"/>
              <a:gd name="connsiteY2" fmla="*/ 398531 h 2358076"/>
              <a:gd name="connsiteX3" fmla="*/ 569011 w 1170454"/>
              <a:gd name="connsiteY3" fmla="*/ 14218 h 2358076"/>
              <a:gd name="connsiteX4" fmla="*/ 979829 w 1170454"/>
              <a:gd name="connsiteY4" fmla="*/ 226252 h 2358076"/>
              <a:gd name="connsiteX5" fmla="*/ 1165359 w 1170454"/>
              <a:gd name="connsiteY5" fmla="*/ 1511713 h 2358076"/>
              <a:gd name="connsiteX6" fmla="*/ 1085846 w 1170454"/>
              <a:gd name="connsiteY6" fmla="*/ 2227331 h 2358076"/>
              <a:gd name="connsiteX7" fmla="*/ 754542 w 1170454"/>
              <a:gd name="connsiteY7" fmla="*/ 2346600 h 2358076"/>
              <a:gd name="connsiteX8" fmla="*/ 701533 w 1170454"/>
              <a:gd name="connsiteY8" fmla="*/ 2346600 h 2358076"/>
              <a:gd name="connsiteX0" fmla="*/ 466648 w 1176675"/>
              <a:gd name="connsiteY0" fmla="*/ 2357955 h 2369431"/>
              <a:gd name="connsiteX1" fmla="*/ 37879 w 1176675"/>
              <a:gd name="connsiteY1" fmla="*/ 1907382 h 2369431"/>
              <a:gd name="connsiteX2" fmla="*/ 98154 w 1176675"/>
              <a:gd name="connsiteY2" fmla="*/ 409886 h 2369431"/>
              <a:gd name="connsiteX3" fmla="*/ 716306 w 1176675"/>
              <a:gd name="connsiteY3" fmla="*/ 12321 h 2369431"/>
              <a:gd name="connsiteX4" fmla="*/ 986050 w 1176675"/>
              <a:gd name="connsiteY4" fmla="*/ 237607 h 2369431"/>
              <a:gd name="connsiteX5" fmla="*/ 1171580 w 1176675"/>
              <a:gd name="connsiteY5" fmla="*/ 1523068 h 2369431"/>
              <a:gd name="connsiteX6" fmla="*/ 1092067 w 1176675"/>
              <a:gd name="connsiteY6" fmla="*/ 2238686 h 2369431"/>
              <a:gd name="connsiteX7" fmla="*/ 760763 w 1176675"/>
              <a:gd name="connsiteY7" fmla="*/ 2357955 h 2369431"/>
              <a:gd name="connsiteX8" fmla="*/ 707754 w 1176675"/>
              <a:gd name="connsiteY8" fmla="*/ 2357955 h 2369431"/>
              <a:gd name="connsiteX0" fmla="*/ 466648 w 1176675"/>
              <a:gd name="connsiteY0" fmla="*/ 2379564 h 2391040"/>
              <a:gd name="connsiteX1" fmla="*/ 37879 w 1176675"/>
              <a:gd name="connsiteY1" fmla="*/ 1928991 h 2391040"/>
              <a:gd name="connsiteX2" fmla="*/ 98154 w 1176675"/>
              <a:gd name="connsiteY2" fmla="*/ 431495 h 2391040"/>
              <a:gd name="connsiteX3" fmla="*/ 716306 w 1176675"/>
              <a:gd name="connsiteY3" fmla="*/ 33930 h 2391040"/>
              <a:gd name="connsiteX4" fmla="*/ 986050 w 1176675"/>
              <a:gd name="connsiteY4" fmla="*/ 259216 h 2391040"/>
              <a:gd name="connsiteX5" fmla="*/ 1171580 w 1176675"/>
              <a:gd name="connsiteY5" fmla="*/ 1544677 h 2391040"/>
              <a:gd name="connsiteX6" fmla="*/ 1092067 w 1176675"/>
              <a:gd name="connsiteY6" fmla="*/ 2260295 h 2391040"/>
              <a:gd name="connsiteX7" fmla="*/ 760763 w 1176675"/>
              <a:gd name="connsiteY7" fmla="*/ 2379564 h 2391040"/>
              <a:gd name="connsiteX8" fmla="*/ 707754 w 1176675"/>
              <a:gd name="connsiteY8" fmla="*/ 2379564 h 2391040"/>
              <a:gd name="connsiteX0" fmla="*/ 464669 w 1174696"/>
              <a:gd name="connsiteY0" fmla="*/ 2379564 h 2391040"/>
              <a:gd name="connsiteX1" fmla="*/ 35900 w 1174696"/>
              <a:gd name="connsiteY1" fmla="*/ 1928991 h 2391040"/>
              <a:gd name="connsiteX2" fmla="*/ 96175 w 1174696"/>
              <a:gd name="connsiteY2" fmla="*/ 431495 h 2391040"/>
              <a:gd name="connsiteX3" fmla="*/ 672004 w 1174696"/>
              <a:gd name="connsiteY3" fmla="*/ 33930 h 2391040"/>
              <a:gd name="connsiteX4" fmla="*/ 984071 w 1174696"/>
              <a:gd name="connsiteY4" fmla="*/ 259216 h 2391040"/>
              <a:gd name="connsiteX5" fmla="*/ 1169601 w 1174696"/>
              <a:gd name="connsiteY5" fmla="*/ 1544677 h 2391040"/>
              <a:gd name="connsiteX6" fmla="*/ 1090088 w 1174696"/>
              <a:gd name="connsiteY6" fmla="*/ 2260295 h 2391040"/>
              <a:gd name="connsiteX7" fmla="*/ 758784 w 1174696"/>
              <a:gd name="connsiteY7" fmla="*/ 2379564 h 2391040"/>
              <a:gd name="connsiteX8" fmla="*/ 705775 w 1174696"/>
              <a:gd name="connsiteY8" fmla="*/ 2379564 h 2391040"/>
              <a:gd name="connsiteX0" fmla="*/ 464669 w 1197958"/>
              <a:gd name="connsiteY0" fmla="*/ 2350557 h 2362033"/>
              <a:gd name="connsiteX1" fmla="*/ 35900 w 1197958"/>
              <a:gd name="connsiteY1" fmla="*/ 1899984 h 2362033"/>
              <a:gd name="connsiteX2" fmla="*/ 96175 w 1197958"/>
              <a:gd name="connsiteY2" fmla="*/ 402488 h 2362033"/>
              <a:gd name="connsiteX3" fmla="*/ 672004 w 1197958"/>
              <a:gd name="connsiteY3" fmla="*/ 4923 h 2362033"/>
              <a:gd name="connsiteX4" fmla="*/ 1153360 w 1197958"/>
              <a:gd name="connsiteY4" fmla="*/ 588017 h 2362033"/>
              <a:gd name="connsiteX5" fmla="*/ 1169601 w 1197958"/>
              <a:gd name="connsiteY5" fmla="*/ 1515670 h 2362033"/>
              <a:gd name="connsiteX6" fmla="*/ 1090088 w 1197958"/>
              <a:gd name="connsiteY6" fmla="*/ 2231288 h 2362033"/>
              <a:gd name="connsiteX7" fmla="*/ 758784 w 1197958"/>
              <a:gd name="connsiteY7" fmla="*/ 2350557 h 2362033"/>
              <a:gd name="connsiteX8" fmla="*/ 705775 w 1197958"/>
              <a:gd name="connsiteY8" fmla="*/ 2350557 h 2362033"/>
              <a:gd name="connsiteX0" fmla="*/ 464669 w 1176087"/>
              <a:gd name="connsiteY0" fmla="*/ 2350557 h 2362033"/>
              <a:gd name="connsiteX1" fmla="*/ 35900 w 1176087"/>
              <a:gd name="connsiteY1" fmla="*/ 1899984 h 2362033"/>
              <a:gd name="connsiteX2" fmla="*/ 96175 w 1176087"/>
              <a:gd name="connsiteY2" fmla="*/ 402488 h 2362033"/>
              <a:gd name="connsiteX3" fmla="*/ 672004 w 1176087"/>
              <a:gd name="connsiteY3" fmla="*/ 4923 h 2362033"/>
              <a:gd name="connsiteX4" fmla="*/ 1153360 w 1176087"/>
              <a:gd name="connsiteY4" fmla="*/ 588017 h 2362033"/>
              <a:gd name="connsiteX5" fmla="*/ 1169601 w 1176087"/>
              <a:gd name="connsiteY5" fmla="*/ 1515670 h 2362033"/>
              <a:gd name="connsiteX6" fmla="*/ 1090088 w 1176087"/>
              <a:gd name="connsiteY6" fmla="*/ 2231288 h 2362033"/>
              <a:gd name="connsiteX7" fmla="*/ 758784 w 1176087"/>
              <a:gd name="connsiteY7" fmla="*/ 2350557 h 2362033"/>
              <a:gd name="connsiteX8" fmla="*/ 705775 w 1176087"/>
              <a:gd name="connsiteY8" fmla="*/ 2350557 h 2362033"/>
              <a:gd name="connsiteX0" fmla="*/ 460427 w 1200814"/>
              <a:gd name="connsiteY0" fmla="*/ 2376450 h 2387926"/>
              <a:gd name="connsiteX1" fmla="*/ 31658 w 1200814"/>
              <a:gd name="connsiteY1" fmla="*/ 1925877 h 2387926"/>
              <a:gd name="connsiteX2" fmla="*/ 91933 w 1200814"/>
              <a:gd name="connsiteY2" fmla="*/ 428381 h 2387926"/>
              <a:gd name="connsiteX3" fmla="*/ 569011 w 1200814"/>
              <a:gd name="connsiteY3" fmla="*/ 4312 h 2387926"/>
              <a:gd name="connsiteX4" fmla="*/ 1149118 w 1200814"/>
              <a:gd name="connsiteY4" fmla="*/ 613910 h 2387926"/>
              <a:gd name="connsiteX5" fmla="*/ 1165359 w 1200814"/>
              <a:gd name="connsiteY5" fmla="*/ 1541563 h 2387926"/>
              <a:gd name="connsiteX6" fmla="*/ 1085846 w 1200814"/>
              <a:gd name="connsiteY6" fmla="*/ 2257181 h 2387926"/>
              <a:gd name="connsiteX7" fmla="*/ 754542 w 1200814"/>
              <a:gd name="connsiteY7" fmla="*/ 2376450 h 2387926"/>
              <a:gd name="connsiteX8" fmla="*/ 701533 w 1200814"/>
              <a:gd name="connsiteY8" fmla="*/ 2376450 h 2387926"/>
              <a:gd name="connsiteX0" fmla="*/ 460427 w 1200814"/>
              <a:gd name="connsiteY0" fmla="*/ 2379784 h 2391260"/>
              <a:gd name="connsiteX1" fmla="*/ 31658 w 1200814"/>
              <a:gd name="connsiteY1" fmla="*/ 1929211 h 2391260"/>
              <a:gd name="connsiteX2" fmla="*/ 91933 w 1200814"/>
              <a:gd name="connsiteY2" fmla="*/ 431715 h 2391260"/>
              <a:gd name="connsiteX3" fmla="*/ 569011 w 1200814"/>
              <a:gd name="connsiteY3" fmla="*/ 7646 h 2391260"/>
              <a:gd name="connsiteX4" fmla="*/ 1149118 w 1200814"/>
              <a:gd name="connsiteY4" fmla="*/ 617244 h 2391260"/>
              <a:gd name="connsiteX5" fmla="*/ 1165359 w 1200814"/>
              <a:gd name="connsiteY5" fmla="*/ 1544897 h 2391260"/>
              <a:gd name="connsiteX6" fmla="*/ 1085846 w 1200814"/>
              <a:gd name="connsiteY6" fmla="*/ 2260515 h 2391260"/>
              <a:gd name="connsiteX7" fmla="*/ 754542 w 1200814"/>
              <a:gd name="connsiteY7" fmla="*/ 2379784 h 2391260"/>
              <a:gd name="connsiteX8" fmla="*/ 701533 w 1200814"/>
              <a:gd name="connsiteY8" fmla="*/ 2379784 h 2391260"/>
              <a:gd name="connsiteX0" fmla="*/ 460427 w 1200814"/>
              <a:gd name="connsiteY0" fmla="*/ 2379784 h 2391260"/>
              <a:gd name="connsiteX1" fmla="*/ 31658 w 1200814"/>
              <a:gd name="connsiteY1" fmla="*/ 1929211 h 2391260"/>
              <a:gd name="connsiteX2" fmla="*/ 91933 w 1200814"/>
              <a:gd name="connsiteY2" fmla="*/ 431715 h 2391260"/>
              <a:gd name="connsiteX3" fmla="*/ 569011 w 1200814"/>
              <a:gd name="connsiteY3" fmla="*/ 7646 h 2391260"/>
              <a:gd name="connsiteX4" fmla="*/ 1149118 w 1200814"/>
              <a:gd name="connsiteY4" fmla="*/ 617244 h 2391260"/>
              <a:gd name="connsiteX5" fmla="*/ 1165359 w 1200814"/>
              <a:gd name="connsiteY5" fmla="*/ 1544897 h 2391260"/>
              <a:gd name="connsiteX6" fmla="*/ 1085846 w 1200814"/>
              <a:gd name="connsiteY6" fmla="*/ 2260515 h 2391260"/>
              <a:gd name="connsiteX7" fmla="*/ 754542 w 1200814"/>
              <a:gd name="connsiteY7" fmla="*/ 2379784 h 2391260"/>
              <a:gd name="connsiteX8" fmla="*/ 701533 w 1200814"/>
              <a:gd name="connsiteY8" fmla="*/ 2379784 h 2391260"/>
              <a:gd name="connsiteX0" fmla="*/ 460427 w 1200814"/>
              <a:gd name="connsiteY0" fmla="*/ 2379784 h 2391260"/>
              <a:gd name="connsiteX1" fmla="*/ 31658 w 1200814"/>
              <a:gd name="connsiteY1" fmla="*/ 1929211 h 2391260"/>
              <a:gd name="connsiteX2" fmla="*/ 91933 w 1200814"/>
              <a:gd name="connsiteY2" fmla="*/ 431715 h 2391260"/>
              <a:gd name="connsiteX3" fmla="*/ 569011 w 1200814"/>
              <a:gd name="connsiteY3" fmla="*/ 7646 h 2391260"/>
              <a:gd name="connsiteX4" fmla="*/ 1149118 w 1200814"/>
              <a:gd name="connsiteY4" fmla="*/ 617244 h 2391260"/>
              <a:gd name="connsiteX5" fmla="*/ 1165359 w 1200814"/>
              <a:gd name="connsiteY5" fmla="*/ 1544897 h 2391260"/>
              <a:gd name="connsiteX6" fmla="*/ 1085846 w 1200814"/>
              <a:gd name="connsiteY6" fmla="*/ 2260515 h 2391260"/>
              <a:gd name="connsiteX7" fmla="*/ 754542 w 1200814"/>
              <a:gd name="connsiteY7" fmla="*/ 2379784 h 2391260"/>
              <a:gd name="connsiteX8" fmla="*/ 701533 w 1200814"/>
              <a:gd name="connsiteY8" fmla="*/ 2379784 h 2391260"/>
              <a:gd name="connsiteX0" fmla="*/ 460427 w 1244536"/>
              <a:gd name="connsiteY0" fmla="*/ 2379784 h 2391260"/>
              <a:gd name="connsiteX1" fmla="*/ 31658 w 1244536"/>
              <a:gd name="connsiteY1" fmla="*/ 1929211 h 2391260"/>
              <a:gd name="connsiteX2" fmla="*/ 91933 w 1244536"/>
              <a:gd name="connsiteY2" fmla="*/ 431715 h 2391260"/>
              <a:gd name="connsiteX3" fmla="*/ 569011 w 1244536"/>
              <a:gd name="connsiteY3" fmla="*/ 7646 h 2391260"/>
              <a:gd name="connsiteX4" fmla="*/ 1205548 w 1244536"/>
              <a:gd name="connsiteY4" fmla="*/ 842531 h 2391260"/>
              <a:gd name="connsiteX5" fmla="*/ 1165359 w 1244536"/>
              <a:gd name="connsiteY5" fmla="*/ 1544897 h 2391260"/>
              <a:gd name="connsiteX6" fmla="*/ 1085846 w 1244536"/>
              <a:gd name="connsiteY6" fmla="*/ 2260515 h 2391260"/>
              <a:gd name="connsiteX7" fmla="*/ 754542 w 1244536"/>
              <a:gd name="connsiteY7" fmla="*/ 2379784 h 2391260"/>
              <a:gd name="connsiteX8" fmla="*/ 701533 w 1244536"/>
              <a:gd name="connsiteY8" fmla="*/ 2379784 h 2391260"/>
              <a:gd name="connsiteX0" fmla="*/ 460427 w 1209076"/>
              <a:gd name="connsiteY0" fmla="*/ 2379784 h 2391260"/>
              <a:gd name="connsiteX1" fmla="*/ 31658 w 1209076"/>
              <a:gd name="connsiteY1" fmla="*/ 1929211 h 2391260"/>
              <a:gd name="connsiteX2" fmla="*/ 91933 w 1209076"/>
              <a:gd name="connsiteY2" fmla="*/ 431715 h 2391260"/>
              <a:gd name="connsiteX3" fmla="*/ 569011 w 1209076"/>
              <a:gd name="connsiteY3" fmla="*/ 7646 h 2391260"/>
              <a:gd name="connsiteX4" fmla="*/ 1205548 w 1209076"/>
              <a:gd name="connsiteY4" fmla="*/ 842531 h 2391260"/>
              <a:gd name="connsiteX5" fmla="*/ 1165359 w 1209076"/>
              <a:gd name="connsiteY5" fmla="*/ 1544897 h 2391260"/>
              <a:gd name="connsiteX6" fmla="*/ 1085846 w 1209076"/>
              <a:gd name="connsiteY6" fmla="*/ 2260515 h 2391260"/>
              <a:gd name="connsiteX7" fmla="*/ 754542 w 1209076"/>
              <a:gd name="connsiteY7" fmla="*/ 2379784 h 2391260"/>
              <a:gd name="connsiteX8" fmla="*/ 701533 w 1209076"/>
              <a:gd name="connsiteY8" fmla="*/ 2379784 h 2391260"/>
              <a:gd name="connsiteX0" fmla="*/ 460427 w 1295302"/>
              <a:gd name="connsiteY0" fmla="*/ 2379784 h 2391260"/>
              <a:gd name="connsiteX1" fmla="*/ 31658 w 1295302"/>
              <a:gd name="connsiteY1" fmla="*/ 1929211 h 2391260"/>
              <a:gd name="connsiteX2" fmla="*/ 91933 w 1295302"/>
              <a:gd name="connsiteY2" fmla="*/ 431715 h 2391260"/>
              <a:gd name="connsiteX3" fmla="*/ 569011 w 1295302"/>
              <a:gd name="connsiteY3" fmla="*/ 7646 h 2391260"/>
              <a:gd name="connsiteX4" fmla="*/ 1205548 w 1295302"/>
              <a:gd name="connsiteY4" fmla="*/ 842531 h 2391260"/>
              <a:gd name="connsiteX5" fmla="*/ 1278218 w 1295302"/>
              <a:gd name="connsiteY5" fmla="*/ 1783436 h 2391260"/>
              <a:gd name="connsiteX6" fmla="*/ 1085846 w 1295302"/>
              <a:gd name="connsiteY6" fmla="*/ 2260515 h 2391260"/>
              <a:gd name="connsiteX7" fmla="*/ 754542 w 1295302"/>
              <a:gd name="connsiteY7" fmla="*/ 2379784 h 2391260"/>
              <a:gd name="connsiteX8" fmla="*/ 701533 w 1295302"/>
              <a:gd name="connsiteY8" fmla="*/ 2379784 h 2391260"/>
              <a:gd name="connsiteX0" fmla="*/ 460427 w 1280808"/>
              <a:gd name="connsiteY0" fmla="*/ 2379784 h 2391260"/>
              <a:gd name="connsiteX1" fmla="*/ 31658 w 1280808"/>
              <a:gd name="connsiteY1" fmla="*/ 1929211 h 2391260"/>
              <a:gd name="connsiteX2" fmla="*/ 91933 w 1280808"/>
              <a:gd name="connsiteY2" fmla="*/ 431715 h 2391260"/>
              <a:gd name="connsiteX3" fmla="*/ 569011 w 1280808"/>
              <a:gd name="connsiteY3" fmla="*/ 7646 h 2391260"/>
              <a:gd name="connsiteX4" fmla="*/ 1205548 w 1280808"/>
              <a:gd name="connsiteY4" fmla="*/ 842531 h 2391260"/>
              <a:gd name="connsiteX5" fmla="*/ 1278218 w 1280808"/>
              <a:gd name="connsiteY5" fmla="*/ 1783436 h 2391260"/>
              <a:gd name="connsiteX6" fmla="*/ 1085846 w 1280808"/>
              <a:gd name="connsiteY6" fmla="*/ 2260515 h 2391260"/>
              <a:gd name="connsiteX7" fmla="*/ 754542 w 1280808"/>
              <a:gd name="connsiteY7" fmla="*/ 2379784 h 2391260"/>
              <a:gd name="connsiteX8" fmla="*/ 701533 w 1280808"/>
              <a:gd name="connsiteY8" fmla="*/ 2379784 h 2391260"/>
              <a:gd name="connsiteX0" fmla="*/ 460427 w 1288103"/>
              <a:gd name="connsiteY0" fmla="*/ 2379784 h 2391260"/>
              <a:gd name="connsiteX1" fmla="*/ 31658 w 1288103"/>
              <a:gd name="connsiteY1" fmla="*/ 1929211 h 2391260"/>
              <a:gd name="connsiteX2" fmla="*/ 91933 w 1288103"/>
              <a:gd name="connsiteY2" fmla="*/ 431715 h 2391260"/>
              <a:gd name="connsiteX3" fmla="*/ 569011 w 1288103"/>
              <a:gd name="connsiteY3" fmla="*/ 7646 h 2391260"/>
              <a:gd name="connsiteX4" fmla="*/ 1205548 w 1288103"/>
              <a:gd name="connsiteY4" fmla="*/ 842531 h 2391260"/>
              <a:gd name="connsiteX5" fmla="*/ 1278218 w 1288103"/>
              <a:gd name="connsiteY5" fmla="*/ 1783436 h 2391260"/>
              <a:gd name="connsiteX6" fmla="*/ 1085846 w 1288103"/>
              <a:gd name="connsiteY6" fmla="*/ 2260515 h 2391260"/>
              <a:gd name="connsiteX7" fmla="*/ 754542 w 1288103"/>
              <a:gd name="connsiteY7" fmla="*/ 2379784 h 2391260"/>
              <a:gd name="connsiteX8" fmla="*/ 701533 w 1288103"/>
              <a:gd name="connsiteY8" fmla="*/ 2379784 h 2391260"/>
              <a:gd name="connsiteX0" fmla="*/ 460427 w 1289288"/>
              <a:gd name="connsiteY0" fmla="*/ 2379784 h 2391260"/>
              <a:gd name="connsiteX1" fmla="*/ 31658 w 1289288"/>
              <a:gd name="connsiteY1" fmla="*/ 1929211 h 2391260"/>
              <a:gd name="connsiteX2" fmla="*/ 91933 w 1289288"/>
              <a:gd name="connsiteY2" fmla="*/ 431715 h 2391260"/>
              <a:gd name="connsiteX3" fmla="*/ 569011 w 1289288"/>
              <a:gd name="connsiteY3" fmla="*/ 7646 h 2391260"/>
              <a:gd name="connsiteX4" fmla="*/ 1205548 w 1289288"/>
              <a:gd name="connsiteY4" fmla="*/ 842531 h 2391260"/>
              <a:gd name="connsiteX5" fmla="*/ 1278218 w 1289288"/>
              <a:gd name="connsiteY5" fmla="*/ 1783436 h 2391260"/>
              <a:gd name="connsiteX6" fmla="*/ 1085846 w 1289288"/>
              <a:gd name="connsiteY6" fmla="*/ 2260515 h 2391260"/>
              <a:gd name="connsiteX7" fmla="*/ 754542 w 1289288"/>
              <a:gd name="connsiteY7" fmla="*/ 2379784 h 2391260"/>
              <a:gd name="connsiteX8" fmla="*/ 701533 w 1289288"/>
              <a:gd name="connsiteY8" fmla="*/ 2379784 h 2391260"/>
              <a:gd name="connsiteX0" fmla="*/ 460427 w 1278926"/>
              <a:gd name="connsiteY0" fmla="*/ 2379784 h 2391260"/>
              <a:gd name="connsiteX1" fmla="*/ 31658 w 1278926"/>
              <a:gd name="connsiteY1" fmla="*/ 1929211 h 2391260"/>
              <a:gd name="connsiteX2" fmla="*/ 91933 w 1278926"/>
              <a:gd name="connsiteY2" fmla="*/ 431715 h 2391260"/>
              <a:gd name="connsiteX3" fmla="*/ 569011 w 1278926"/>
              <a:gd name="connsiteY3" fmla="*/ 7646 h 2391260"/>
              <a:gd name="connsiteX4" fmla="*/ 1205548 w 1278926"/>
              <a:gd name="connsiteY4" fmla="*/ 842531 h 2391260"/>
              <a:gd name="connsiteX5" fmla="*/ 1278218 w 1278926"/>
              <a:gd name="connsiteY5" fmla="*/ 1783436 h 2391260"/>
              <a:gd name="connsiteX6" fmla="*/ 1085846 w 1278926"/>
              <a:gd name="connsiteY6" fmla="*/ 2260515 h 2391260"/>
              <a:gd name="connsiteX7" fmla="*/ 754542 w 1278926"/>
              <a:gd name="connsiteY7" fmla="*/ 2379784 h 2391260"/>
              <a:gd name="connsiteX8" fmla="*/ 701533 w 1278926"/>
              <a:gd name="connsiteY8" fmla="*/ 2379784 h 2391260"/>
              <a:gd name="connsiteX0" fmla="*/ 460427 w 1278926"/>
              <a:gd name="connsiteY0" fmla="*/ 2379784 h 2379784"/>
              <a:gd name="connsiteX1" fmla="*/ 31658 w 1278926"/>
              <a:gd name="connsiteY1" fmla="*/ 1929211 h 2379784"/>
              <a:gd name="connsiteX2" fmla="*/ 91933 w 1278926"/>
              <a:gd name="connsiteY2" fmla="*/ 431715 h 2379784"/>
              <a:gd name="connsiteX3" fmla="*/ 569011 w 1278926"/>
              <a:gd name="connsiteY3" fmla="*/ 7646 h 2379784"/>
              <a:gd name="connsiteX4" fmla="*/ 1205548 w 1278926"/>
              <a:gd name="connsiteY4" fmla="*/ 842531 h 2379784"/>
              <a:gd name="connsiteX5" fmla="*/ 1278218 w 1278926"/>
              <a:gd name="connsiteY5" fmla="*/ 1783436 h 2379784"/>
              <a:gd name="connsiteX6" fmla="*/ 1085846 w 1278926"/>
              <a:gd name="connsiteY6" fmla="*/ 2260515 h 2379784"/>
              <a:gd name="connsiteX7" fmla="*/ 701533 w 1278926"/>
              <a:gd name="connsiteY7" fmla="*/ 2379784 h 2379784"/>
              <a:gd name="connsiteX0" fmla="*/ 460427 w 1278926"/>
              <a:gd name="connsiteY0" fmla="*/ 2379784 h 2379784"/>
              <a:gd name="connsiteX1" fmla="*/ 31658 w 1278926"/>
              <a:gd name="connsiteY1" fmla="*/ 1929211 h 2379784"/>
              <a:gd name="connsiteX2" fmla="*/ 91933 w 1278926"/>
              <a:gd name="connsiteY2" fmla="*/ 431715 h 2379784"/>
              <a:gd name="connsiteX3" fmla="*/ 569011 w 1278926"/>
              <a:gd name="connsiteY3" fmla="*/ 7646 h 2379784"/>
              <a:gd name="connsiteX4" fmla="*/ 1205548 w 1278926"/>
              <a:gd name="connsiteY4" fmla="*/ 842531 h 2379784"/>
              <a:gd name="connsiteX5" fmla="*/ 1278218 w 1278926"/>
              <a:gd name="connsiteY5" fmla="*/ 1783436 h 2379784"/>
              <a:gd name="connsiteX6" fmla="*/ 1085846 w 1278926"/>
              <a:gd name="connsiteY6" fmla="*/ 2260515 h 2379784"/>
              <a:gd name="connsiteX7" fmla="*/ 749016 w 1278926"/>
              <a:gd name="connsiteY7" fmla="*/ 2374208 h 2379784"/>
              <a:gd name="connsiteX0" fmla="*/ 505046 w 1281996"/>
              <a:gd name="connsiteY0" fmla="*/ 2390935 h 2390935"/>
              <a:gd name="connsiteX1" fmla="*/ 34728 w 1281996"/>
              <a:gd name="connsiteY1" fmla="*/ 1929211 h 2390935"/>
              <a:gd name="connsiteX2" fmla="*/ 95003 w 1281996"/>
              <a:gd name="connsiteY2" fmla="*/ 431715 h 2390935"/>
              <a:gd name="connsiteX3" fmla="*/ 572081 w 1281996"/>
              <a:gd name="connsiteY3" fmla="*/ 7646 h 2390935"/>
              <a:gd name="connsiteX4" fmla="*/ 1208618 w 1281996"/>
              <a:gd name="connsiteY4" fmla="*/ 842531 h 2390935"/>
              <a:gd name="connsiteX5" fmla="*/ 1281288 w 1281996"/>
              <a:gd name="connsiteY5" fmla="*/ 1783436 h 2390935"/>
              <a:gd name="connsiteX6" fmla="*/ 1088916 w 1281996"/>
              <a:gd name="connsiteY6" fmla="*/ 2260515 h 2390935"/>
              <a:gd name="connsiteX7" fmla="*/ 752086 w 1281996"/>
              <a:gd name="connsiteY7" fmla="*/ 2374208 h 2390935"/>
              <a:gd name="connsiteX0" fmla="*/ 364821 w 1272350"/>
              <a:gd name="connsiteY0" fmla="*/ 2346330 h 2374208"/>
              <a:gd name="connsiteX1" fmla="*/ 25082 w 1272350"/>
              <a:gd name="connsiteY1" fmla="*/ 1929211 h 2374208"/>
              <a:gd name="connsiteX2" fmla="*/ 85357 w 1272350"/>
              <a:gd name="connsiteY2" fmla="*/ 431715 h 2374208"/>
              <a:gd name="connsiteX3" fmla="*/ 562435 w 1272350"/>
              <a:gd name="connsiteY3" fmla="*/ 7646 h 2374208"/>
              <a:gd name="connsiteX4" fmla="*/ 1198972 w 1272350"/>
              <a:gd name="connsiteY4" fmla="*/ 842531 h 2374208"/>
              <a:gd name="connsiteX5" fmla="*/ 1271642 w 1272350"/>
              <a:gd name="connsiteY5" fmla="*/ 1783436 h 2374208"/>
              <a:gd name="connsiteX6" fmla="*/ 1079270 w 1272350"/>
              <a:gd name="connsiteY6" fmla="*/ 2260515 h 2374208"/>
              <a:gd name="connsiteX7" fmla="*/ 742440 w 1272350"/>
              <a:gd name="connsiteY7" fmla="*/ 2374208 h 2374208"/>
              <a:gd name="connsiteX0" fmla="*/ 364821 w 1272350"/>
              <a:gd name="connsiteY0" fmla="*/ 2346330 h 2374208"/>
              <a:gd name="connsiteX1" fmla="*/ 25082 w 1272350"/>
              <a:gd name="connsiteY1" fmla="*/ 1929211 h 2374208"/>
              <a:gd name="connsiteX2" fmla="*/ 85357 w 1272350"/>
              <a:gd name="connsiteY2" fmla="*/ 431715 h 2374208"/>
              <a:gd name="connsiteX3" fmla="*/ 562435 w 1272350"/>
              <a:gd name="connsiteY3" fmla="*/ 7646 h 2374208"/>
              <a:gd name="connsiteX4" fmla="*/ 1198972 w 1272350"/>
              <a:gd name="connsiteY4" fmla="*/ 842531 h 2374208"/>
              <a:gd name="connsiteX5" fmla="*/ 1271642 w 1272350"/>
              <a:gd name="connsiteY5" fmla="*/ 1783436 h 2374208"/>
              <a:gd name="connsiteX6" fmla="*/ 1079270 w 1272350"/>
              <a:gd name="connsiteY6" fmla="*/ 2260515 h 2374208"/>
              <a:gd name="connsiteX7" fmla="*/ 742440 w 1272350"/>
              <a:gd name="connsiteY7" fmla="*/ 2374208 h 2374208"/>
              <a:gd name="connsiteX0" fmla="*/ 364821 w 1272350"/>
              <a:gd name="connsiteY0" fmla="*/ 2346330 h 2351906"/>
              <a:gd name="connsiteX1" fmla="*/ 25082 w 1272350"/>
              <a:gd name="connsiteY1" fmla="*/ 1929211 h 2351906"/>
              <a:gd name="connsiteX2" fmla="*/ 85357 w 1272350"/>
              <a:gd name="connsiteY2" fmla="*/ 431715 h 2351906"/>
              <a:gd name="connsiteX3" fmla="*/ 562435 w 1272350"/>
              <a:gd name="connsiteY3" fmla="*/ 7646 h 2351906"/>
              <a:gd name="connsiteX4" fmla="*/ 1198972 w 1272350"/>
              <a:gd name="connsiteY4" fmla="*/ 842531 h 2351906"/>
              <a:gd name="connsiteX5" fmla="*/ 1271642 w 1272350"/>
              <a:gd name="connsiteY5" fmla="*/ 1783436 h 2351906"/>
              <a:gd name="connsiteX6" fmla="*/ 1079270 w 1272350"/>
              <a:gd name="connsiteY6" fmla="*/ 2260515 h 2351906"/>
              <a:gd name="connsiteX7" fmla="*/ 855213 w 1272350"/>
              <a:gd name="connsiteY7" fmla="*/ 2351906 h 2351906"/>
              <a:gd name="connsiteX0" fmla="*/ 364821 w 1274227"/>
              <a:gd name="connsiteY0" fmla="*/ 2346330 h 2351906"/>
              <a:gd name="connsiteX1" fmla="*/ 25082 w 1274227"/>
              <a:gd name="connsiteY1" fmla="*/ 1929211 h 2351906"/>
              <a:gd name="connsiteX2" fmla="*/ 85357 w 1274227"/>
              <a:gd name="connsiteY2" fmla="*/ 431715 h 2351906"/>
              <a:gd name="connsiteX3" fmla="*/ 562435 w 1274227"/>
              <a:gd name="connsiteY3" fmla="*/ 7646 h 2351906"/>
              <a:gd name="connsiteX4" fmla="*/ 1198972 w 1274227"/>
              <a:gd name="connsiteY4" fmla="*/ 842531 h 2351906"/>
              <a:gd name="connsiteX5" fmla="*/ 1271642 w 1274227"/>
              <a:gd name="connsiteY5" fmla="*/ 1783436 h 2351906"/>
              <a:gd name="connsiteX6" fmla="*/ 1120817 w 1274227"/>
              <a:gd name="connsiteY6" fmla="*/ 2199184 h 2351906"/>
              <a:gd name="connsiteX7" fmla="*/ 855213 w 1274227"/>
              <a:gd name="connsiteY7" fmla="*/ 2351906 h 2351906"/>
              <a:gd name="connsiteX0" fmla="*/ 364821 w 1291180"/>
              <a:gd name="connsiteY0" fmla="*/ 2346330 h 2351906"/>
              <a:gd name="connsiteX1" fmla="*/ 25082 w 1291180"/>
              <a:gd name="connsiteY1" fmla="*/ 1929211 h 2351906"/>
              <a:gd name="connsiteX2" fmla="*/ 85357 w 1291180"/>
              <a:gd name="connsiteY2" fmla="*/ 431715 h 2351906"/>
              <a:gd name="connsiteX3" fmla="*/ 562435 w 1291180"/>
              <a:gd name="connsiteY3" fmla="*/ 7646 h 2351906"/>
              <a:gd name="connsiteX4" fmla="*/ 1198972 w 1291180"/>
              <a:gd name="connsiteY4" fmla="*/ 842531 h 2351906"/>
              <a:gd name="connsiteX5" fmla="*/ 1271642 w 1291180"/>
              <a:gd name="connsiteY5" fmla="*/ 1783436 h 2351906"/>
              <a:gd name="connsiteX6" fmla="*/ 855213 w 1291180"/>
              <a:gd name="connsiteY6" fmla="*/ 2351906 h 2351906"/>
              <a:gd name="connsiteX0" fmla="*/ 364821 w 1291180"/>
              <a:gd name="connsiteY0" fmla="*/ 2346330 h 2351906"/>
              <a:gd name="connsiteX1" fmla="*/ 25082 w 1291180"/>
              <a:gd name="connsiteY1" fmla="*/ 1929211 h 2351906"/>
              <a:gd name="connsiteX2" fmla="*/ 85357 w 1291180"/>
              <a:gd name="connsiteY2" fmla="*/ 431715 h 2351906"/>
              <a:gd name="connsiteX3" fmla="*/ 562435 w 1291180"/>
              <a:gd name="connsiteY3" fmla="*/ 7646 h 2351906"/>
              <a:gd name="connsiteX4" fmla="*/ 1198972 w 1291180"/>
              <a:gd name="connsiteY4" fmla="*/ 842531 h 2351906"/>
              <a:gd name="connsiteX5" fmla="*/ 1271642 w 1291180"/>
              <a:gd name="connsiteY5" fmla="*/ 1783436 h 2351906"/>
              <a:gd name="connsiteX6" fmla="*/ 855213 w 1291180"/>
              <a:gd name="connsiteY6" fmla="*/ 2351906 h 2351906"/>
              <a:gd name="connsiteX0" fmla="*/ 364821 w 1271975"/>
              <a:gd name="connsiteY0" fmla="*/ 2346330 h 2351906"/>
              <a:gd name="connsiteX1" fmla="*/ 25082 w 1271975"/>
              <a:gd name="connsiteY1" fmla="*/ 1929211 h 2351906"/>
              <a:gd name="connsiteX2" fmla="*/ 85357 w 1271975"/>
              <a:gd name="connsiteY2" fmla="*/ 431715 h 2351906"/>
              <a:gd name="connsiteX3" fmla="*/ 562435 w 1271975"/>
              <a:gd name="connsiteY3" fmla="*/ 7646 h 2351906"/>
              <a:gd name="connsiteX4" fmla="*/ 1198972 w 1271975"/>
              <a:gd name="connsiteY4" fmla="*/ 842531 h 2351906"/>
              <a:gd name="connsiteX5" fmla="*/ 1271642 w 1271975"/>
              <a:gd name="connsiteY5" fmla="*/ 1783436 h 2351906"/>
              <a:gd name="connsiteX6" fmla="*/ 855213 w 1271975"/>
              <a:gd name="connsiteY6" fmla="*/ 2351906 h 2351906"/>
              <a:gd name="connsiteX0" fmla="*/ 364821 w 1271975"/>
              <a:gd name="connsiteY0" fmla="*/ 2346330 h 2351906"/>
              <a:gd name="connsiteX1" fmla="*/ 25082 w 1271975"/>
              <a:gd name="connsiteY1" fmla="*/ 1929211 h 2351906"/>
              <a:gd name="connsiteX2" fmla="*/ 85357 w 1271975"/>
              <a:gd name="connsiteY2" fmla="*/ 431715 h 2351906"/>
              <a:gd name="connsiteX3" fmla="*/ 562435 w 1271975"/>
              <a:gd name="connsiteY3" fmla="*/ 7646 h 2351906"/>
              <a:gd name="connsiteX4" fmla="*/ 1198972 w 1271975"/>
              <a:gd name="connsiteY4" fmla="*/ 842531 h 2351906"/>
              <a:gd name="connsiteX5" fmla="*/ 1271642 w 1271975"/>
              <a:gd name="connsiteY5" fmla="*/ 1783436 h 2351906"/>
              <a:gd name="connsiteX6" fmla="*/ 855213 w 1271975"/>
              <a:gd name="connsiteY6" fmla="*/ 2351906 h 2351906"/>
              <a:gd name="connsiteX0" fmla="*/ 364821 w 1271975"/>
              <a:gd name="connsiteY0" fmla="*/ 2346330 h 2351906"/>
              <a:gd name="connsiteX1" fmla="*/ 25082 w 1271975"/>
              <a:gd name="connsiteY1" fmla="*/ 1929211 h 2351906"/>
              <a:gd name="connsiteX2" fmla="*/ 85357 w 1271975"/>
              <a:gd name="connsiteY2" fmla="*/ 431715 h 2351906"/>
              <a:gd name="connsiteX3" fmla="*/ 562435 w 1271975"/>
              <a:gd name="connsiteY3" fmla="*/ 7646 h 2351906"/>
              <a:gd name="connsiteX4" fmla="*/ 1198972 w 1271975"/>
              <a:gd name="connsiteY4" fmla="*/ 842531 h 2351906"/>
              <a:gd name="connsiteX5" fmla="*/ 1271642 w 1271975"/>
              <a:gd name="connsiteY5" fmla="*/ 1783436 h 2351906"/>
              <a:gd name="connsiteX6" fmla="*/ 855213 w 1271975"/>
              <a:gd name="connsiteY6" fmla="*/ 2351906 h 2351906"/>
              <a:gd name="connsiteX0" fmla="*/ 364821 w 1271975"/>
              <a:gd name="connsiteY0" fmla="*/ 2346330 h 2351906"/>
              <a:gd name="connsiteX1" fmla="*/ 25082 w 1271975"/>
              <a:gd name="connsiteY1" fmla="*/ 1929211 h 2351906"/>
              <a:gd name="connsiteX2" fmla="*/ 85357 w 1271975"/>
              <a:gd name="connsiteY2" fmla="*/ 431715 h 2351906"/>
              <a:gd name="connsiteX3" fmla="*/ 562435 w 1271975"/>
              <a:gd name="connsiteY3" fmla="*/ 7646 h 2351906"/>
              <a:gd name="connsiteX4" fmla="*/ 1198972 w 1271975"/>
              <a:gd name="connsiteY4" fmla="*/ 842531 h 2351906"/>
              <a:gd name="connsiteX5" fmla="*/ 1271642 w 1271975"/>
              <a:gd name="connsiteY5" fmla="*/ 1783436 h 2351906"/>
              <a:gd name="connsiteX6" fmla="*/ 855213 w 1271975"/>
              <a:gd name="connsiteY6" fmla="*/ 2351906 h 2351906"/>
              <a:gd name="connsiteX0" fmla="*/ 364821 w 1286024"/>
              <a:gd name="connsiteY0" fmla="*/ 2346330 h 2351906"/>
              <a:gd name="connsiteX1" fmla="*/ 25082 w 1286024"/>
              <a:gd name="connsiteY1" fmla="*/ 1929211 h 2351906"/>
              <a:gd name="connsiteX2" fmla="*/ 85357 w 1286024"/>
              <a:gd name="connsiteY2" fmla="*/ 431715 h 2351906"/>
              <a:gd name="connsiteX3" fmla="*/ 562435 w 1286024"/>
              <a:gd name="connsiteY3" fmla="*/ 7646 h 2351906"/>
              <a:gd name="connsiteX4" fmla="*/ 1181165 w 1286024"/>
              <a:gd name="connsiteY4" fmla="*/ 820229 h 2351906"/>
              <a:gd name="connsiteX5" fmla="*/ 1271642 w 1286024"/>
              <a:gd name="connsiteY5" fmla="*/ 1783436 h 2351906"/>
              <a:gd name="connsiteX6" fmla="*/ 855213 w 1286024"/>
              <a:gd name="connsiteY6" fmla="*/ 2351906 h 2351906"/>
              <a:gd name="connsiteX0" fmla="*/ 364821 w 1272125"/>
              <a:gd name="connsiteY0" fmla="*/ 2346330 h 2351906"/>
              <a:gd name="connsiteX1" fmla="*/ 25082 w 1272125"/>
              <a:gd name="connsiteY1" fmla="*/ 1929211 h 2351906"/>
              <a:gd name="connsiteX2" fmla="*/ 85357 w 1272125"/>
              <a:gd name="connsiteY2" fmla="*/ 431715 h 2351906"/>
              <a:gd name="connsiteX3" fmla="*/ 562435 w 1272125"/>
              <a:gd name="connsiteY3" fmla="*/ 7646 h 2351906"/>
              <a:gd name="connsiteX4" fmla="*/ 1181165 w 1272125"/>
              <a:gd name="connsiteY4" fmla="*/ 820229 h 2351906"/>
              <a:gd name="connsiteX5" fmla="*/ 1271642 w 1272125"/>
              <a:gd name="connsiteY5" fmla="*/ 1783436 h 2351906"/>
              <a:gd name="connsiteX6" fmla="*/ 855213 w 1272125"/>
              <a:gd name="connsiteY6" fmla="*/ 2351906 h 2351906"/>
              <a:gd name="connsiteX0" fmla="*/ 365168 w 1272473"/>
              <a:gd name="connsiteY0" fmla="*/ 2285307 h 2290883"/>
              <a:gd name="connsiteX1" fmla="*/ 25429 w 1272473"/>
              <a:gd name="connsiteY1" fmla="*/ 1868188 h 2290883"/>
              <a:gd name="connsiteX2" fmla="*/ 85704 w 1272473"/>
              <a:gd name="connsiteY2" fmla="*/ 370692 h 2290883"/>
              <a:gd name="connsiteX3" fmla="*/ 571246 w 1272473"/>
              <a:gd name="connsiteY3" fmla="*/ 10234 h 2290883"/>
              <a:gd name="connsiteX4" fmla="*/ 1181512 w 1272473"/>
              <a:gd name="connsiteY4" fmla="*/ 759206 h 2290883"/>
              <a:gd name="connsiteX5" fmla="*/ 1271989 w 1272473"/>
              <a:gd name="connsiteY5" fmla="*/ 1722413 h 2290883"/>
              <a:gd name="connsiteX6" fmla="*/ 855560 w 1272473"/>
              <a:gd name="connsiteY6" fmla="*/ 2290883 h 2290883"/>
              <a:gd name="connsiteX0" fmla="*/ 365168 w 1272473"/>
              <a:gd name="connsiteY0" fmla="*/ 2275310 h 2280886"/>
              <a:gd name="connsiteX1" fmla="*/ 25429 w 1272473"/>
              <a:gd name="connsiteY1" fmla="*/ 1858191 h 2280886"/>
              <a:gd name="connsiteX2" fmla="*/ 85704 w 1272473"/>
              <a:gd name="connsiteY2" fmla="*/ 360695 h 2280886"/>
              <a:gd name="connsiteX3" fmla="*/ 571246 w 1272473"/>
              <a:gd name="connsiteY3" fmla="*/ 237 h 2280886"/>
              <a:gd name="connsiteX4" fmla="*/ 1181512 w 1272473"/>
              <a:gd name="connsiteY4" fmla="*/ 749209 h 2280886"/>
              <a:gd name="connsiteX5" fmla="*/ 1271989 w 1272473"/>
              <a:gd name="connsiteY5" fmla="*/ 1712416 h 2280886"/>
              <a:gd name="connsiteX6" fmla="*/ 855560 w 1272473"/>
              <a:gd name="connsiteY6" fmla="*/ 2280886 h 2280886"/>
              <a:gd name="connsiteX0" fmla="*/ 365168 w 1272473"/>
              <a:gd name="connsiteY0" fmla="*/ 2275310 h 2280886"/>
              <a:gd name="connsiteX1" fmla="*/ 25429 w 1272473"/>
              <a:gd name="connsiteY1" fmla="*/ 1858191 h 2280886"/>
              <a:gd name="connsiteX2" fmla="*/ 85704 w 1272473"/>
              <a:gd name="connsiteY2" fmla="*/ 360695 h 2280886"/>
              <a:gd name="connsiteX3" fmla="*/ 571246 w 1272473"/>
              <a:gd name="connsiteY3" fmla="*/ 237 h 2280886"/>
              <a:gd name="connsiteX4" fmla="*/ 1181512 w 1272473"/>
              <a:gd name="connsiteY4" fmla="*/ 749209 h 2280886"/>
              <a:gd name="connsiteX5" fmla="*/ 1271989 w 1272473"/>
              <a:gd name="connsiteY5" fmla="*/ 1712416 h 2280886"/>
              <a:gd name="connsiteX6" fmla="*/ 855560 w 1272473"/>
              <a:gd name="connsiteY6" fmla="*/ 2280886 h 2280886"/>
              <a:gd name="connsiteX0" fmla="*/ 365168 w 1278881"/>
              <a:gd name="connsiteY0" fmla="*/ 2275310 h 2280886"/>
              <a:gd name="connsiteX1" fmla="*/ 25429 w 1278881"/>
              <a:gd name="connsiteY1" fmla="*/ 1858191 h 2280886"/>
              <a:gd name="connsiteX2" fmla="*/ 85704 w 1278881"/>
              <a:gd name="connsiteY2" fmla="*/ 360695 h 2280886"/>
              <a:gd name="connsiteX3" fmla="*/ 571246 w 1278881"/>
              <a:gd name="connsiteY3" fmla="*/ 237 h 2280886"/>
              <a:gd name="connsiteX4" fmla="*/ 1113797 w 1278881"/>
              <a:gd name="connsiteY4" fmla="*/ 757160 h 2280886"/>
              <a:gd name="connsiteX5" fmla="*/ 1271989 w 1278881"/>
              <a:gd name="connsiteY5" fmla="*/ 1712416 h 2280886"/>
              <a:gd name="connsiteX6" fmla="*/ 855560 w 1278881"/>
              <a:gd name="connsiteY6" fmla="*/ 2280886 h 2280886"/>
              <a:gd name="connsiteX0" fmla="*/ 365168 w 1278882"/>
              <a:gd name="connsiteY0" fmla="*/ 2275310 h 2280886"/>
              <a:gd name="connsiteX1" fmla="*/ 25429 w 1278882"/>
              <a:gd name="connsiteY1" fmla="*/ 1858191 h 2280886"/>
              <a:gd name="connsiteX2" fmla="*/ 85704 w 1278882"/>
              <a:gd name="connsiteY2" fmla="*/ 360695 h 2280886"/>
              <a:gd name="connsiteX3" fmla="*/ 571246 w 1278882"/>
              <a:gd name="connsiteY3" fmla="*/ 237 h 2280886"/>
              <a:gd name="connsiteX4" fmla="*/ 1113797 w 1278882"/>
              <a:gd name="connsiteY4" fmla="*/ 757160 h 2280886"/>
              <a:gd name="connsiteX5" fmla="*/ 1271989 w 1278882"/>
              <a:gd name="connsiteY5" fmla="*/ 1712416 h 2280886"/>
              <a:gd name="connsiteX6" fmla="*/ 855560 w 1278882"/>
              <a:gd name="connsiteY6" fmla="*/ 2280886 h 2280886"/>
              <a:gd name="connsiteX0" fmla="*/ 365168 w 1222454"/>
              <a:gd name="connsiteY0" fmla="*/ 2275310 h 2280886"/>
              <a:gd name="connsiteX1" fmla="*/ 25429 w 1222454"/>
              <a:gd name="connsiteY1" fmla="*/ 1858191 h 2280886"/>
              <a:gd name="connsiteX2" fmla="*/ 85704 w 1222454"/>
              <a:gd name="connsiteY2" fmla="*/ 360695 h 2280886"/>
              <a:gd name="connsiteX3" fmla="*/ 571246 w 1222454"/>
              <a:gd name="connsiteY3" fmla="*/ 237 h 2280886"/>
              <a:gd name="connsiteX4" fmla="*/ 1113797 w 1222454"/>
              <a:gd name="connsiteY4" fmla="*/ 757160 h 2280886"/>
              <a:gd name="connsiteX5" fmla="*/ 1212739 w 1222454"/>
              <a:gd name="connsiteY5" fmla="*/ 1783978 h 2280886"/>
              <a:gd name="connsiteX6" fmla="*/ 855560 w 1222454"/>
              <a:gd name="connsiteY6" fmla="*/ 2280886 h 2280886"/>
              <a:gd name="connsiteX0" fmla="*/ 365168 w 1212744"/>
              <a:gd name="connsiteY0" fmla="*/ 2275310 h 2280886"/>
              <a:gd name="connsiteX1" fmla="*/ 25429 w 1212744"/>
              <a:gd name="connsiteY1" fmla="*/ 1858191 h 2280886"/>
              <a:gd name="connsiteX2" fmla="*/ 85704 w 1212744"/>
              <a:gd name="connsiteY2" fmla="*/ 360695 h 2280886"/>
              <a:gd name="connsiteX3" fmla="*/ 571246 w 1212744"/>
              <a:gd name="connsiteY3" fmla="*/ 237 h 2280886"/>
              <a:gd name="connsiteX4" fmla="*/ 1113797 w 1212744"/>
              <a:gd name="connsiteY4" fmla="*/ 757160 h 2280886"/>
              <a:gd name="connsiteX5" fmla="*/ 1212739 w 1212744"/>
              <a:gd name="connsiteY5" fmla="*/ 1783978 h 2280886"/>
              <a:gd name="connsiteX6" fmla="*/ 855560 w 1212744"/>
              <a:gd name="connsiteY6" fmla="*/ 2280886 h 2280886"/>
              <a:gd name="connsiteX0" fmla="*/ 365168 w 1224387"/>
              <a:gd name="connsiteY0" fmla="*/ 2275310 h 2275310"/>
              <a:gd name="connsiteX1" fmla="*/ 25429 w 1224387"/>
              <a:gd name="connsiteY1" fmla="*/ 1858191 h 2275310"/>
              <a:gd name="connsiteX2" fmla="*/ 85704 w 1224387"/>
              <a:gd name="connsiteY2" fmla="*/ 360695 h 2275310"/>
              <a:gd name="connsiteX3" fmla="*/ 571246 w 1224387"/>
              <a:gd name="connsiteY3" fmla="*/ 237 h 2275310"/>
              <a:gd name="connsiteX4" fmla="*/ 1113797 w 1224387"/>
              <a:gd name="connsiteY4" fmla="*/ 757160 h 2275310"/>
              <a:gd name="connsiteX5" fmla="*/ 1212739 w 1224387"/>
              <a:gd name="connsiteY5" fmla="*/ 1783978 h 2275310"/>
              <a:gd name="connsiteX6" fmla="*/ 821701 w 1224387"/>
              <a:gd name="connsiteY6" fmla="*/ 2201373 h 2275310"/>
              <a:gd name="connsiteX0" fmla="*/ 365168 w 1224387"/>
              <a:gd name="connsiteY0" fmla="*/ 2275310 h 2275310"/>
              <a:gd name="connsiteX1" fmla="*/ 25429 w 1224387"/>
              <a:gd name="connsiteY1" fmla="*/ 1858191 h 2275310"/>
              <a:gd name="connsiteX2" fmla="*/ 85704 w 1224387"/>
              <a:gd name="connsiteY2" fmla="*/ 360695 h 2275310"/>
              <a:gd name="connsiteX3" fmla="*/ 571246 w 1224387"/>
              <a:gd name="connsiteY3" fmla="*/ 237 h 2275310"/>
              <a:gd name="connsiteX4" fmla="*/ 1113797 w 1224387"/>
              <a:gd name="connsiteY4" fmla="*/ 757160 h 2275310"/>
              <a:gd name="connsiteX5" fmla="*/ 1212739 w 1224387"/>
              <a:gd name="connsiteY5" fmla="*/ 1783978 h 2275310"/>
              <a:gd name="connsiteX6" fmla="*/ 821701 w 1224387"/>
              <a:gd name="connsiteY6" fmla="*/ 2201373 h 2275310"/>
              <a:gd name="connsiteX0" fmla="*/ 365168 w 1223897"/>
              <a:gd name="connsiteY0" fmla="*/ 2275310 h 2275310"/>
              <a:gd name="connsiteX1" fmla="*/ 25429 w 1223897"/>
              <a:gd name="connsiteY1" fmla="*/ 1858191 h 2275310"/>
              <a:gd name="connsiteX2" fmla="*/ 85704 w 1223897"/>
              <a:gd name="connsiteY2" fmla="*/ 360695 h 2275310"/>
              <a:gd name="connsiteX3" fmla="*/ 571246 w 1223897"/>
              <a:gd name="connsiteY3" fmla="*/ 237 h 2275310"/>
              <a:gd name="connsiteX4" fmla="*/ 1113797 w 1223897"/>
              <a:gd name="connsiteY4" fmla="*/ 757160 h 2275310"/>
              <a:gd name="connsiteX5" fmla="*/ 1212739 w 1223897"/>
              <a:gd name="connsiteY5" fmla="*/ 1783978 h 2275310"/>
              <a:gd name="connsiteX6" fmla="*/ 830165 w 1223897"/>
              <a:gd name="connsiteY6" fmla="*/ 2225227 h 2275310"/>
              <a:gd name="connsiteX0" fmla="*/ 365168 w 1214201"/>
              <a:gd name="connsiteY0" fmla="*/ 2275310 h 2275310"/>
              <a:gd name="connsiteX1" fmla="*/ 25429 w 1214201"/>
              <a:gd name="connsiteY1" fmla="*/ 1858191 h 2275310"/>
              <a:gd name="connsiteX2" fmla="*/ 85704 w 1214201"/>
              <a:gd name="connsiteY2" fmla="*/ 360695 h 2275310"/>
              <a:gd name="connsiteX3" fmla="*/ 571246 w 1214201"/>
              <a:gd name="connsiteY3" fmla="*/ 237 h 2275310"/>
              <a:gd name="connsiteX4" fmla="*/ 1113797 w 1214201"/>
              <a:gd name="connsiteY4" fmla="*/ 757160 h 2275310"/>
              <a:gd name="connsiteX5" fmla="*/ 1212739 w 1214201"/>
              <a:gd name="connsiteY5" fmla="*/ 1783978 h 2275310"/>
              <a:gd name="connsiteX6" fmla="*/ 830165 w 1214201"/>
              <a:gd name="connsiteY6" fmla="*/ 2225227 h 2275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4201" h="2275310">
                <a:moveTo>
                  <a:pt x="365168" y="2275310"/>
                </a:moveTo>
                <a:cubicBezTo>
                  <a:pt x="191641" y="2182114"/>
                  <a:pt x="72006" y="2177294"/>
                  <a:pt x="25429" y="1858191"/>
                </a:cubicBezTo>
                <a:cubicBezTo>
                  <a:pt x="-21148" y="1539088"/>
                  <a:pt x="-5265" y="670354"/>
                  <a:pt x="85704" y="360695"/>
                </a:cubicBezTo>
                <a:cubicBezTo>
                  <a:pt x="176673" y="51036"/>
                  <a:pt x="361192" y="-4180"/>
                  <a:pt x="571246" y="237"/>
                </a:cubicBezTo>
                <a:cubicBezTo>
                  <a:pt x="1091660" y="108021"/>
                  <a:pt x="1078776" y="340277"/>
                  <a:pt x="1113797" y="757160"/>
                </a:cubicBezTo>
                <a:cubicBezTo>
                  <a:pt x="1143655" y="1160516"/>
                  <a:pt x="1226154" y="1515446"/>
                  <a:pt x="1212739" y="1783978"/>
                </a:cubicBezTo>
                <a:cubicBezTo>
                  <a:pt x="1199324" y="2052510"/>
                  <a:pt x="1118725" y="2122069"/>
                  <a:pt x="830165" y="2225227"/>
                </a:cubicBezTo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フリーフォーム 39">
            <a:extLst>
              <a:ext uri="{FF2B5EF4-FFF2-40B4-BE49-F238E27FC236}">
                <a16:creationId xmlns:a16="http://schemas.microsoft.com/office/drawing/2014/main" id="{8469F25F-F862-6C40-9107-79C93217EC9D}"/>
              </a:ext>
            </a:extLst>
          </p:cNvPr>
          <p:cNvSpPr/>
          <p:nvPr/>
        </p:nvSpPr>
        <p:spPr>
          <a:xfrm>
            <a:off x="5749963" y="780395"/>
            <a:ext cx="1124049" cy="2248844"/>
          </a:xfrm>
          <a:custGeom>
            <a:avLst/>
            <a:gdLst>
              <a:gd name="connsiteX0" fmla="*/ 589776 w 1257480"/>
              <a:gd name="connsiteY0" fmla="*/ 2359852 h 2359852"/>
              <a:gd name="connsiteX1" fmla="*/ 19933 w 1257480"/>
              <a:gd name="connsiteY1" fmla="*/ 1935783 h 2359852"/>
              <a:gd name="connsiteX2" fmla="*/ 178959 w 1257480"/>
              <a:gd name="connsiteY2" fmla="*/ 398531 h 2359852"/>
              <a:gd name="connsiteX3" fmla="*/ 656037 w 1257480"/>
              <a:gd name="connsiteY3" fmla="*/ 14218 h 2359852"/>
              <a:gd name="connsiteX4" fmla="*/ 1066855 w 1257480"/>
              <a:gd name="connsiteY4" fmla="*/ 226252 h 2359852"/>
              <a:gd name="connsiteX5" fmla="*/ 1252385 w 1257480"/>
              <a:gd name="connsiteY5" fmla="*/ 1511713 h 2359852"/>
              <a:gd name="connsiteX6" fmla="*/ 1172872 w 1257480"/>
              <a:gd name="connsiteY6" fmla="*/ 2227331 h 2359852"/>
              <a:gd name="connsiteX7" fmla="*/ 841568 w 1257480"/>
              <a:gd name="connsiteY7" fmla="*/ 2346600 h 2359852"/>
              <a:gd name="connsiteX8" fmla="*/ 788559 w 1257480"/>
              <a:gd name="connsiteY8" fmla="*/ 2346600 h 2359852"/>
              <a:gd name="connsiteX0" fmla="*/ 544755 w 1254782"/>
              <a:gd name="connsiteY0" fmla="*/ 2346600 h 2358076"/>
              <a:gd name="connsiteX1" fmla="*/ 17235 w 1254782"/>
              <a:gd name="connsiteY1" fmla="*/ 1935783 h 2358076"/>
              <a:gd name="connsiteX2" fmla="*/ 176261 w 1254782"/>
              <a:gd name="connsiteY2" fmla="*/ 398531 h 2358076"/>
              <a:gd name="connsiteX3" fmla="*/ 653339 w 1254782"/>
              <a:gd name="connsiteY3" fmla="*/ 14218 h 2358076"/>
              <a:gd name="connsiteX4" fmla="*/ 1064157 w 1254782"/>
              <a:gd name="connsiteY4" fmla="*/ 226252 h 2358076"/>
              <a:gd name="connsiteX5" fmla="*/ 1249687 w 1254782"/>
              <a:gd name="connsiteY5" fmla="*/ 1511713 h 2358076"/>
              <a:gd name="connsiteX6" fmla="*/ 1170174 w 1254782"/>
              <a:gd name="connsiteY6" fmla="*/ 2227331 h 2358076"/>
              <a:gd name="connsiteX7" fmla="*/ 838870 w 1254782"/>
              <a:gd name="connsiteY7" fmla="*/ 2346600 h 2358076"/>
              <a:gd name="connsiteX8" fmla="*/ 785861 w 1254782"/>
              <a:gd name="connsiteY8" fmla="*/ 2346600 h 2358076"/>
              <a:gd name="connsiteX0" fmla="*/ 460427 w 1170454"/>
              <a:gd name="connsiteY0" fmla="*/ 2346600 h 2358076"/>
              <a:gd name="connsiteX1" fmla="*/ 31658 w 1170454"/>
              <a:gd name="connsiteY1" fmla="*/ 1896027 h 2358076"/>
              <a:gd name="connsiteX2" fmla="*/ 91933 w 1170454"/>
              <a:gd name="connsiteY2" fmla="*/ 398531 h 2358076"/>
              <a:gd name="connsiteX3" fmla="*/ 569011 w 1170454"/>
              <a:gd name="connsiteY3" fmla="*/ 14218 h 2358076"/>
              <a:gd name="connsiteX4" fmla="*/ 979829 w 1170454"/>
              <a:gd name="connsiteY4" fmla="*/ 226252 h 2358076"/>
              <a:gd name="connsiteX5" fmla="*/ 1165359 w 1170454"/>
              <a:gd name="connsiteY5" fmla="*/ 1511713 h 2358076"/>
              <a:gd name="connsiteX6" fmla="*/ 1085846 w 1170454"/>
              <a:gd name="connsiteY6" fmla="*/ 2227331 h 2358076"/>
              <a:gd name="connsiteX7" fmla="*/ 754542 w 1170454"/>
              <a:gd name="connsiteY7" fmla="*/ 2346600 h 2358076"/>
              <a:gd name="connsiteX8" fmla="*/ 701533 w 1170454"/>
              <a:gd name="connsiteY8" fmla="*/ 2346600 h 2358076"/>
              <a:gd name="connsiteX0" fmla="*/ 466648 w 1176675"/>
              <a:gd name="connsiteY0" fmla="*/ 2357955 h 2369431"/>
              <a:gd name="connsiteX1" fmla="*/ 37879 w 1176675"/>
              <a:gd name="connsiteY1" fmla="*/ 1907382 h 2369431"/>
              <a:gd name="connsiteX2" fmla="*/ 98154 w 1176675"/>
              <a:gd name="connsiteY2" fmla="*/ 409886 h 2369431"/>
              <a:gd name="connsiteX3" fmla="*/ 716306 w 1176675"/>
              <a:gd name="connsiteY3" fmla="*/ 12321 h 2369431"/>
              <a:gd name="connsiteX4" fmla="*/ 986050 w 1176675"/>
              <a:gd name="connsiteY4" fmla="*/ 237607 h 2369431"/>
              <a:gd name="connsiteX5" fmla="*/ 1171580 w 1176675"/>
              <a:gd name="connsiteY5" fmla="*/ 1523068 h 2369431"/>
              <a:gd name="connsiteX6" fmla="*/ 1092067 w 1176675"/>
              <a:gd name="connsiteY6" fmla="*/ 2238686 h 2369431"/>
              <a:gd name="connsiteX7" fmla="*/ 760763 w 1176675"/>
              <a:gd name="connsiteY7" fmla="*/ 2357955 h 2369431"/>
              <a:gd name="connsiteX8" fmla="*/ 707754 w 1176675"/>
              <a:gd name="connsiteY8" fmla="*/ 2357955 h 2369431"/>
              <a:gd name="connsiteX0" fmla="*/ 466648 w 1176675"/>
              <a:gd name="connsiteY0" fmla="*/ 2379564 h 2391040"/>
              <a:gd name="connsiteX1" fmla="*/ 37879 w 1176675"/>
              <a:gd name="connsiteY1" fmla="*/ 1928991 h 2391040"/>
              <a:gd name="connsiteX2" fmla="*/ 98154 w 1176675"/>
              <a:gd name="connsiteY2" fmla="*/ 431495 h 2391040"/>
              <a:gd name="connsiteX3" fmla="*/ 716306 w 1176675"/>
              <a:gd name="connsiteY3" fmla="*/ 33930 h 2391040"/>
              <a:gd name="connsiteX4" fmla="*/ 986050 w 1176675"/>
              <a:gd name="connsiteY4" fmla="*/ 259216 h 2391040"/>
              <a:gd name="connsiteX5" fmla="*/ 1171580 w 1176675"/>
              <a:gd name="connsiteY5" fmla="*/ 1544677 h 2391040"/>
              <a:gd name="connsiteX6" fmla="*/ 1092067 w 1176675"/>
              <a:gd name="connsiteY6" fmla="*/ 2260295 h 2391040"/>
              <a:gd name="connsiteX7" fmla="*/ 760763 w 1176675"/>
              <a:gd name="connsiteY7" fmla="*/ 2379564 h 2391040"/>
              <a:gd name="connsiteX8" fmla="*/ 707754 w 1176675"/>
              <a:gd name="connsiteY8" fmla="*/ 2379564 h 2391040"/>
              <a:gd name="connsiteX0" fmla="*/ 464669 w 1174696"/>
              <a:gd name="connsiteY0" fmla="*/ 2379564 h 2391040"/>
              <a:gd name="connsiteX1" fmla="*/ 35900 w 1174696"/>
              <a:gd name="connsiteY1" fmla="*/ 1928991 h 2391040"/>
              <a:gd name="connsiteX2" fmla="*/ 96175 w 1174696"/>
              <a:gd name="connsiteY2" fmla="*/ 431495 h 2391040"/>
              <a:gd name="connsiteX3" fmla="*/ 672004 w 1174696"/>
              <a:gd name="connsiteY3" fmla="*/ 33930 h 2391040"/>
              <a:gd name="connsiteX4" fmla="*/ 984071 w 1174696"/>
              <a:gd name="connsiteY4" fmla="*/ 259216 h 2391040"/>
              <a:gd name="connsiteX5" fmla="*/ 1169601 w 1174696"/>
              <a:gd name="connsiteY5" fmla="*/ 1544677 h 2391040"/>
              <a:gd name="connsiteX6" fmla="*/ 1090088 w 1174696"/>
              <a:gd name="connsiteY6" fmla="*/ 2260295 h 2391040"/>
              <a:gd name="connsiteX7" fmla="*/ 758784 w 1174696"/>
              <a:gd name="connsiteY7" fmla="*/ 2379564 h 2391040"/>
              <a:gd name="connsiteX8" fmla="*/ 705775 w 1174696"/>
              <a:gd name="connsiteY8" fmla="*/ 2379564 h 2391040"/>
              <a:gd name="connsiteX0" fmla="*/ 464669 w 1197958"/>
              <a:gd name="connsiteY0" fmla="*/ 2350557 h 2362033"/>
              <a:gd name="connsiteX1" fmla="*/ 35900 w 1197958"/>
              <a:gd name="connsiteY1" fmla="*/ 1899984 h 2362033"/>
              <a:gd name="connsiteX2" fmla="*/ 96175 w 1197958"/>
              <a:gd name="connsiteY2" fmla="*/ 402488 h 2362033"/>
              <a:gd name="connsiteX3" fmla="*/ 672004 w 1197958"/>
              <a:gd name="connsiteY3" fmla="*/ 4923 h 2362033"/>
              <a:gd name="connsiteX4" fmla="*/ 1153360 w 1197958"/>
              <a:gd name="connsiteY4" fmla="*/ 588017 h 2362033"/>
              <a:gd name="connsiteX5" fmla="*/ 1169601 w 1197958"/>
              <a:gd name="connsiteY5" fmla="*/ 1515670 h 2362033"/>
              <a:gd name="connsiteX6" fmla="*/ 1090088 w 1197958"/>
              <a:gd name="connsiteY6" fmla="*/ 2231288 h 2362033"/>
              <a:gd name="connsiteX7" fmla="*/ 758784 w 1197958"/>
              <a:gd name="connsiteY7" fmla="*/ 2350557 h 2362033"/>
              <a:gd name="connsiteX8" fmla="*/ 705775 w 1197958"/>
              <a:gd name="connsiteY8" fmla="*/ 2350557 h 2362033"/>
              <a:gd name="connsiteX0" fmla="*/ 464669 w 1176087"/>
              <a:gd name="connsiteY0" fmla="*/ 2350557 h 2362033"/>
              <a:gd name="connsiteX1" fmla="*/ 35900 w 1176087"/>
              <a:gd name="connsiteY1" fmla="*/ 1899984 h 2362033"/>
              <a:gd name="connsiteX2" fmla="*/ 96175 w 1176087"/>
              <a:gd name="connsiteY2" fmla="*/ 402488 h 2362033"/>
              <a:gd name="connsiteX3" fmla="*/ 672004 w 1176087"/>
              <a:gd name="connsiteY3" fmla="*/ 4923 h 2362033"/>
              <a:gd name="connsiteX4" fmla="*/ 1153360 w 1176087"/>
              <a:gd name="connsiteY4" fmla="*/ 588017 h 2362033"/>
              <a:gd name="connsiteX5" fmla="*/ 1169601 w 1176087"/>
              <a:gd name="connsiteY5" fmla="*/ 1515670 h 2362033"/>
              <a:gd name="connsiteX6" fmla="*/ 1090088 w 1176087"/>
              <a:gd name="connsiteY6" fmla="*/ 2231288 h 2362033"/>
              <a:gd name="connsiteX7" fmla="*/ 758784 w 1176087"/>
              <a:gd name="connsiteY7" fmla="*/ 2350557 h 2362033"/>
              <a:gd name="connsiteX8" fmla="*/ 705775 w 1176087"/>
              <a:gd name="connsiteY8" fmla="*/ 2350557 h 2362033"/>
              <a:gd name="connsiteX0" fmla="*/ 460427 w 1200814"/>
              <a:gd name="connsiteY0" fmla="*/ 2376450 h 2387926"/>
              <a:gd name="connsiteX1" fmla="*/ 31658 w 1200814"/>
              <a:gd name="connsiteY1" fmla="*/ 1925877 h 2387926"/>
              <a:gd name="connsiteX2" fmla="*/ 91933 w 1200814"/>
              <a:gd name="connsiteY2" fmla="*/ 428381 h 2387926"/>
              <a:gd name="connsiteX3" fmla="*/ 569011 w 1200814"/>
              <a:gd name="connsiteY3" fmla="*/ 4312 h 2387926"/>
              <a:gd name="connsiteX4" fmla="*/ 1149118 w 1200814"/>
              <a:gd name="connsiteY4" fmla="*/ 613910 h 2387926"/>
              <a:gd name="connsiteX5" fmla="*/ 1165359 w 1200814"/>
              <a:gd name="connsiteY5" fmla="*/ 1541563 h 2387926"/>
              <a:gd name="connsiteX6" fmla="*/ 1085846 w 1200814"/>
              <a:gd name="connsiteY6" fmla="*/ 2257181 h 2387926"/>
              <a:gd name="connsiteX7" fmla="*/ 754542 w 1200814"/>
              <a:gd name="connsiteY7" fmla="*/ 2376450 h 2387926"/>
              <a:gd name="connsiteX8" fmla="*/ 701533 w 1200814"/>
              <a:gd name="connsiteY8" fmla="*/ 2376450 h 2387926"/>
              <a:gd name="connsiteX0" fmla="*/ 460427 w 1200814"/>
              <a:gd name="connsiteY0" fmla="*/ 2379784 h 2391260"/>
              <a:gd name="connsiteX1" fmla="*/ 31658 w 1200814"/>
              <a:gd name="connsiteY1" fmla="*/ 1929211 h 2391260"/>
              <a:gd name="connsiteX2" fmla="*/ 91933 w 1200814"/>
              <a:gd name="connsiteY2" fmla="*/ 431715 h 2391260"/>
              <a:gd name="connsiteX3" fmla="*/ 569011 w 1200814"/>
              <a:gd name="connsiteY3" fmla="*/ 7646 h 2391260"/>
              <a:gd name="connsiteX4" fmla="*/ 1149118 w 1200814"/>
              <a:gd name="connsiteY4" fmla="*/ 617244 h 2391260"/>
              <a:gd name="connsiteX5" fmla="*/ 1165359 w 1200814"/>
              <a:gd name="connsiteY5" fmla="*/ 1544897 h 2391260"/>
              <a:gd name="connsiteX6" fmla="*/ 1085846 w 1200814"/>
              <a:gd name="connsiteY6" fmla="*/ 2260515 h 2391260"/>
              <a:gd name="connsiteX7" fmla="*/ 754542 w 1200814"/>
              <a:gd name="connsiteY7" fmla="*/ 2379784 h 2391260"/>
              <a:gd name="connsiteX8" fmla="*/ 701533 w 1200814"/>
              <a:gd name="connsiteY8" fmla="*/ 2379784 h 2391260"/>
              <a:gd name="connsiteX0" fmla="*/ 460427 w 1200814"/>
              <a:gd name="connsiteY0" fmla="*/ 2379784 h 2391260"/>
              <a:gd name="connsiteX1" fmla="*/ 31658 w 1200814"/>
              <a:gd name="connsiteY1" fmla="*/ 1929211 h 2391260"/>
              <a:gd name="connsiteX2" fmla="*/ 91933 w 1200814"/>
              <a:gd name="connsiteY2" fmla="*/ 431715 h 2391260"/>
              <a:gd name="connsiteX3" fmla="*/ 569011 w 1200814"/>
              <a:gd name="connsiteY3" fmla="*/ 7646 h 2391260"/>
              <a:gd name="connsiteX4" fmla="*/ 1149118 w 1200814"/>
              <a:gd name="connsiteY4" fmla="*/ 617244 h 2391260"/>
              <a:gd name="connsiteX5" fmla="*/ 1165359 w 1200814"/>
              <a:gd name="connsiteY5" fmla="*/ 1544897 h 2391260"/>
              <a:gd name="connsiteX6" fmla="*/ 1085846 w 1200814"/>
              <a:gd name="connsiteY6" fmla="*/ 2260515 h 2391260"/>
              <a:gd name="connsiteX7" fmla="*/ 754542 w 1200814"/>
              <a:gd name="connsiteY7" fmla="*/ 2379784 h 2391260"/>
              <a:gd name="connsiteX8" fmla="*/ 701533 w 1200814"/>
              <a:gd name="connsiteY8" fmla="*/ 2379784 h 2391260"/>
              <a:gd name="connsiteX0" fmla="*/ 460427 w 1200814"/>
              <a:gd name="connsiteY0" fmla="*/ 2379784 h 2391260"/>
              <a:gd name="connsiteX1" fmla="*/ 31658 w 1200814"/>
              <a:gd name="connsiteY1" fmla="*/ 1929211 h 2391260"/>
              <a:gd name="connsiteX2" fmla="*/ 91933 w 1200814"/>
              <a:gd name="connsiteY2" fmla="*/ 431715 h 2391260"/>
              <a:gd name="connsiteX3" fmla="*/ 569011 w 1200814"/>
              <a:gd name="connsiteY3" fmla="*/ 7646 h 2391260"/>
              <a:gd name="connsiteX4" fmla="*/ 1149118 w 1200814"/>
              <a:gd name="connsiteY4" fmla="*/ 617244 h 2391260"/>
              <a:gd name="connsiteX5" fmla="*/ 1165359 w 1200814"/>
              <a:gd name="connsiteY5" fmla="*/ 1544897 h 2391260"/>
              <a:gd name="connsiteX6" fmla="*/ 1085846 w 1200814"/>
              <a:gd name="connsiteY6" fmla="*/ 2260515 h 2391260"/>
              <a:gd name="connsiteX7" fmla="*/ 754542 w 1200814"/>
              <a:gd name="connsiteY7" fmla="*/ 2379784 h 2391260"/>
              <a:gd name="connsiteX8" fmla="*/ 701533 w 1200814"/>
              <a:gd name="connsiteY8" fmla="*/ 2379784 h 2391260"/>
              <a:gd name="connsiteX0" fmla="*/ 460427 w 1244536"/>
              <a:gd name="connsiteY0" fmla="*/ 2379784 h 2391260"/>
              <a:gd name="connsiteX1" fmla="*/ 31658 w 1244536"/>
              <a:gd name="connsiteY1" fmla="*/ 1929211 h 2391260"/>
              <a:gd name="connsiteX2" fmla="*/ 91933 w 1244536"/>
              <a:gd name="connsiteY2" fmla="*/ 431715 h 2391260"/>
              <a:gd name="connsiteX3" fmla="*/ 569011 w 1244536"/>
              <a:gd name="connsiteY3" fmla="*/ 7646 h 2391260"/>
              <a:gd name="connsiteX4" fmla="*/ 1205548 w 1244536"/>
              <a:gd name="connsiteY4" fmla="*/ 842531 h 2391260"/>
              <a:gd name="connsiteX5" fmla="*/ 1165359 w 1244536"/>
              <a:gd name="connsiteY5" fmla="*/ 1544897 h 2391260"/>
              <a:gd name="connsiteX6" fmla="*/ 1085846 w 1244536"/>
              <a:gd name="connsiteY6" fmla="*/ 2260515 h 2391260"/>
              <a:gd name="connsiteX7" fmla="*/ 754542 w 1244536"/>
              <a:gd name="connsiteY7" fmla="*/ 2379784 h 2391260"/>
              <a:gd name="connsiteX8" fmla="*/ 701533 w 1244536"/>
              <a:gd name="connsiteY8" fmla="*/ 2379784 h 2391260"/>
              <a:gd name="connsiteX0" fmla="*/ 460427 w 1209076"/>
              <a:gd name="connsiteY0" fmla="*/ 2379784 h 2391260"/>
              <a:gd name="connsiteX1" fmla="*/ 31658 w 1209076"/>
              <a:gd name="connsiteY1" fmla="*/ 1929211 h 2391260"/>
              <a:gd name="connsiteX2" fmla="*/ 91933 w 1209076"/>
              <a:gd name="connsiteY2" fmla="*/ 431715 h 2391260"/>
              <a:gd name="connsiteX3" fmla="*/ 569011 w 1209076"/>
              <a:gd name="connsiteY3" fmla="*/ 7646 h 2391260"/>
              <a:gd name="connsiteX4" fmla="*/ 1205548 w 1209076"/>
              <a:gd name="connsiteY4" fmla="*/ 842531 h 2391260"/>
              <a:gd name="connsiteX5" fmla="*/ 1165359 w 1209076"/>
              <a:gd name="connsiteY5" fmla="*/ 1544897 h 2391260"/>
              <a:gd name="connsiteX6" fmla="*/ 1085846 w 1209076"/>
              <a:gd name="connsiteY6" fmla="*/ 2260515 h 2391260"/>
              <a:gd name="connsiteX7" fmla="*/ 754542 w 1209076"/>
              <a:gd name="connsiteY7" fmla="*/ 2379784 h 2391260"/>
              <a:gd name="connsiteX8" fmla="*/ 701533 w 1209076"/>
              <a:gd name="connsiteY8" fmla="*/ 2379784 h 2391260"/>
              <a:gd name="connsiteX0" fmla="*/ 460427 w 1295302"/>
              <a:gd name="connsiteY0" fmla="*/ 2379784 h 2391260"/>
              <a:gd name="connsiteX1" fmla="*/ 31658 w 1295302"/>
              <a:gd name="connsiteY1" fmla="*/ 1929211 h 2391260"/>
              <a:gd name="connsiteX2" fmla="*/ 91933 w 1295302"/>
              <a:gd name="connsiteY2" fmla="*/ 431715 h 2391260"/>
              <a:gd name="connsiteX3" fmla="*/ 569011 w 1295302"/>
              <a:gd name="connsiteY3" fmla="*/ 7646 h 2391260"/>
              <a:gd name="connsiteX4" fmla="*/ 1205548 w 1295302"/>
              <a:gd name="connsiteY4" fmla="*/ 842531 h 2391260"/>
              <a:gd name="connsiteX5" fmla="*/ 1278218 w 1295302"/>
              <a:gd name="connsiteY5" fmla="*/ 1783436 h 2391260"/>
              <a:gd name="connsiteX6" fmla="*/ 1085846 w 1295302"/>
              <a:gd name="connsiteY6" fmla="*/ 2260515 h 2391260"/>
              <a:gd name="connsiteX7" fmla="*/ 754542 w 1295302"/>
              <a:gd name="connsiteY7" fmla="*/ 2379784 h 2391260"/>
              <a:gd name="connsiteX8" fmla="*/ 701533 w 1295302"/>
              <a:gd name="connsiteY8" fmla="*/ 2379784 h 2391260"/>
              <a:gd name="connsiteX0" fmla="*/ 460427 w 1280808"/>
              <a:gd name="connsiteY0" fmla="*/ 2379784 h 2391260"/>
              <a:gd name="connsiteX1" fmla="*/ 31658 w 1280808"/>
              <a:gd name="connsiteY1" fmla="*/ 1929211 h 2391260"/>
              <a:gd name="connsiteX2" fmla="*/ 91933 w 1280808"/>
              <a:gd name="connsiteY2" fmla="*/ 431715 h 2391260"/>
              <a:gd name="connsiteX3" fmla="*/ 569011 w 1280808"/>
              <a:gd name="connsiteY3" fmla="*/ 7646 h 2391260"/>
              <a:gd name="connsiteX4" fmla="*/ 1205548 w 1280808"/>
              <a:gd name="connsiteY4" fmla="*/ 842531 h 2391260"/>
              <a:gd name="connsiteX5" fmla="*/ 1278218 w 1280808"/>
              <a:gd name="connsiteY5" fmla="*/ 1783436 h 2391260"/>
              <a:gd name="connsiteX6" fmla="*/ 1085846 w 1280808"/>
              <a:gd name="connsiteY6" fmla="*/ 2260515 h 2391260"/>
              <a:gd name="connsiteX7" fmla="*/ 754542 w 1280808"/>
              <a:gd name="connsiteY7" fmla="*/ 2379784 h 2391260"/>
              <a:gd name="connsiteX8" fmla="*/ 701533 w 1280808"/>
              <a:gd name="connsiteY8" fmla="*/ 2379784 h 2391260"/>
              <a:gd name="connsiteX0" fmla="*/ 460427 w 1288103"/>
              <a:gd name="connsiteY0" fmla="*/ 2379784 h 2391260"/>
              <a:gd name="connsiteX1" fmla="*/ 31658 w 1288103"/>
              <a:gd name="connsiteY1" fmla="*/ 1929211 h 2391260"/>
              <a:gd name="connsiteX2" fmla="*/ 91933 w 1288103"/>
              <a:gd name="connsiteY2" fmla="*/ 431715 h 2391260"/>
              <a:gd name="connsiteX3" fmla="*/ 569011 w 1288103"/>
              <a:gd name="connsiteY3" fmla="*/ 7646 h 2391260"/>
              <a:gd name="connsiteX4" fmla="*/ 1205548 w 1288103"/>
              <a:gd name="connsiteY4" fmla="*/ 842531 h 2391260"/>
              <a:gd name="connsiteX5" fmla="*/ 1278218 w 1288103"/>
              <a:gd name="connsiteY5" fmla="*/ 1783436 h 2391260"/>
              <a:gd name="connsiteX6" fmla="*/ 1085846 w 1288103"/>
              <a:gd name="connsiteY6" fmla="*/ 2260515 h 2391260"/>
              <a:gd name="connsiteX7" fmla="*/ 754542 w 1288103"/>
              <a:gd name="connsiteY7" fmla="*/ 2379784 h 2391260"/>
              <a:gd name="connsiteX8" fmla="*/ 701533 w 1288103"/>
              <a:gd name="connsiteY8" fmla="*/ 2379784 h 2391260"/>
              <a:gd name="connsiteX0" fmla="*/ 460427 w 1289288"/>
              <a:gd name="connsiteY0" fmla="*/ 2379784 h 2391260"/>
              <a:gd name="connsiteX1" fmla="*/ 31658 w 1289288"/>
              <a:gd name="connsiteY1" fmla="*/ 1929211 h 2391260"/>
              <a:gd name="connsiteX2" fmla="*/ 91933 w 1289288"/>
              <a:gd name="connsiteY2" fmla="*/ 431715 h 2391260"/>
              <a:gd name="connsiteX3" fmla="*/ 569011 w 1289288"/>
              <a:gd name="connsiteY3" fmla="*/ 7646 h 2391260"/>
              <a:gd name="connsiteX4" fmla="*/ 1205548 w 1289288"/>
              <a:gd name="connsiteY4" fmla="*/ 842531 h 2391260"/>
              <a:gd name="connsiteX5" fmla="*/ 1278218 w 1289288"/>
              <a:gd name="connsiteY5" fmla="*/ 1783436 h 2391260"/>
              <a:gd name="connsiteX6" fmla="*/ 1085846 w 1289288"/>
              <a:gd name="connsiteY6" fmla="*/ 2260515 h 2391260"/>
              <a:gd name="connsiteX7" fmla="*/ 754542 w 1289288"/>
              <a:gd name="connsiteY7" fmla="*/ 2379784 h 2391260"/>
              <a:gd name="connsiteX8" fmla="*/ 701533 w 1289288"/>
              <a:gd name="connsiteY8" fmla="*/ 2379784 h 2391260"/>
              <a:gd name="connsiteX0" fmla="*/ 460427 w 1278926"/>
              <a:gd name="connsiteY0" fmla="*/ 2379784 h 2391260"/>
              <a:gd name="connsiteX1" fmla="*/ 31658 w 1278926"/>
              <a:gd name="connsiteY1" fmla="*/ 1929211 h 2391260"/>
              <a:gd name="connsiteX2" fmla="*/ 91933 w 1278926"/>
              <a:gd name="connsiteY2" fmla="*/ 431715 h 2391260"/>
              <a:gd name="connsiteX3" fmla="*/ 569011 w 1278926"/>
              <a:gd name="connsiteY3" fmla="*/ 7646 h 2391260"/>
              <a:gd name="connsiteX4" fmla="*/ 1205548 w 1278926"/>
              <a:gd name="connsiteY4" fmla="*/ 842531 h 2391260"/>
              <a:gd name="connsiteX5" fmla="*/ 1278218 w 1278926"/>
              <a:gd name="connsiteY5" fmla="*/ 1783436 h 2391260"/>
              <a:gd name="connsiteX6" fmla="*/ 1085846 w 1278926"/>
              <a:gd name="connsiteY6" fmla="*/ 2260515 h 2391260"/>
              <a:gd name="connsiteX7" fmla="*/ 754542 w 1278926"/>
              <a:gd name="connsiteY7" fmla="*/ 2379784 h 2391260"/>
              <a:gd name="connsiteX8" fmla="*/ 701533 w 1278926"/>
              <a:gd name="connsiteY8" fmla="*/ 2379784 h 2391260"/>
              <a:gd name="connsiteX0" fmla="*/ 460427 w 1278926"/>
              <a:gd name="connsiteY0" fmla="*/ 2379784 h 2379784"/>
              <a:gd name="connsiteX1" fmla="*/ 31658 w 1278926"/>
              <a:gd name="connsiteY1" fmla="*/ 1929211 h 2379784"/>
              <a:gd name="connsiteX2" fmla="*/ 91933 w 1278926"/>
              <a:gd name="connsiteY2" fmla="*/ 431715 h 2379784"/>
              <a:gd name="connsiteX3" fmla="*/ 569011 w 1278926"/>
              <a:gd name="connsiteY3" fmla="*/ 7646 h 2379784"/>
              <a:gd name="connsiteX4" fmla="*/ 1205548 w 1278926"/>
              <a:gd name="connsiteY4" fmla="*/ 842531 h 2379784"/>
              <a:gd name="connsiteX5" fmla="*/ 1278218 w 1278926"/>
              <a:gd name="connsiteY5" fmla="*/ 1783436 h 2379784"/>
              <a:gd name="connsiteX6" fmla="*/ 1085846 w 1278926"/>
              <a:gd name="connsiteY6" fmla="*/ 2260515 h 2379784"/>
              <a:gd name="connsiteX7" fmla="*/ 701533 w 1278926"/>
              <a:gd name="connsiteY7" fmla="*/ 2379784 h 2379784"/>
              <a:gd name="connsiteX0" fmla="*/ 460427 w 1278926"/>
              <a:gd name="connsiteY0" fmla="*/ 2379784 h 2379784"/>
              <a:gd name="connsiteX1" fmla="*/ 31658 w 1278926"/>
              <a:gd name="connsiteY1" fmla="*/ 1929211 h 2379784"/>
              <a:gd name="connsiteX2" fmla="*/ 91933 w 1278926"/>
              <a:gd name="connsiteY2" fmla="*/ 431715 h 2379784"/>
              <a:gd name="connsiteX3" fmla="*/ 569011 w 1278926"/>
              <a:gd name="connsiteY3" fmla="*/ 7646 h 2379784"/>
              <a:gd name="connsiteX4" fmla="*/ 1205548 w 1278926"/>
              <a:gd name="connsiteY4" fmla="*/ 842531 h 2379784"/>
              <a:gd name="connsiteX5" fmla="*/ 1278218 w 1278926"/>
              <a:gd name="connsiteY5" fmla="*/ 1783436 h 2379784"/>
              <a:gd name="connsiteX6" fmla="*/ 1085846 w 1278926"/>
              <a:gd name="connsiteY6" fmla="*/ 2260515 h 2379784"/>
              <a:gd name="connsiteX7" fmla="*/ 749016 w 1278926"/>
              <a:gd name="connsiteY7" fmla="*/ 2374208 h 2379784"/>
              <a:gd name="connsiteX0" fmla="*/ 505046 w 1281996"/>
              <a:gd name="connsiteY0" fmla="*/ 2390935 h 2390935"/>
              <a:gd name="connsiteX1" fmla="*/ 34728 w 1281996"/>
              <a:gd name="connsiteY1" fmla="*/ 1929211 h 2390935"/>
              <a:gd name="connsiteX2" fmla="*/ 95003 w 1281996"/>
              <a:gd name="connsiteY2" fmla="*/ 431715 h 2390935"/>
              <a:gd name="connsiteX3" fmla="*/ 572081 w 1281996"/>
              <a:gd name="connsiteY3" fmla="*/ 7646 h 2390935"/>
              <a:gd name="connsiteX4" fmla="*/ 1208618 w 1281996"/>
              <a:gd name="connsiteY4" fmla="*/ 842531 h 2390935"/>
              <a:gd name="connsiteX5" fmla="*/ 1281288 w 1281996"/>
              <a:gd name="connsiteY5" fmla="*/ 1783436 h 2390935"/>
              <a:gd name="connsiteX6" fmla="*/ 1088916 w 1281996"/>
              <a:gd name="connsiteY6" fmla="*/ 2260515 h 2390935"/>
              <a:gd name="connsiteX7" fmla="*/ 752086 w 1281996"/>
              <a:gd name="connsiteY7" fmla="*/ 2374208 h 2390935"/>
              <a:gd name="connsiteX0" fmla="*/ 364821 w 1272350"/>
              <a:gd name="connsiteY0" fmla="*/ 2346330 h 2374208"/>
              <a:gd name="connsiteX1" fmla="*/ 25082 w 1272350"/>
              <a:gd name="connsiteY1" fmla="*/ 1929211 h 2374208"/>
              <a:gd name="connsiteX2" fmla="*/ 85357 w 1272350"/>
              <a:gd name="connsiteY2" fmla="*/ 431715 h 2374208"/>
              <a:gd name="connsiteX3" fmla="*/ 562435 w 1272350"/>
              <a:gd name="connsiteY3" fmla="*/ 7646 h 2374208"/>
              <a:gd name="connsiteX4" fmla="*/ 1198972 w 1272350"/>
              <a:gd name="connsiteY4" fmla="*/ 842531 h 2374208"/>
              <a:gd name="connsiteX5" fmla="*/ 1271642 w 1272350"/>
              <a:gd name="connsiteY5" fmla="*/ 1783436 h 2374208"/>
              <a:gd name="connsiteX6" fmla="*/ 1079270 w 1272350"/>
              <a:gd name="connsiteY6" fmla="*/ 2260515 h 2374208"/>
              <a:gd name="connsiteX7" fmla="*/ 742440 w 1272350"/>
              <a:gd name="connsiteY7" fmla="*/ 2374208 h 2374208"/>
              <a:gd name="connsiteX0" fmla="*/ 364821 w 1272350"/>
              <a:gd name="connsiteY0" fmla="*/ 2346330 h 2374208"/>
              <a:gd name="connsiteX1" fmla="*/ 25082 w 1272350"/>
              <a:gd name="connsiteY1" fmla="*/ 1929211 h 2374208"/>
              <a:gd name="connsiteX2" fmla="*/ 85357 w 1272350"/>
              <a:gd name="connsiteY2" fmla="*/ 431715 h 2374208"/>
              <a:gd name="connsiteX3" fmla="*/ 562435 w 1272350"/>
              <a:gd name="connsiteY3" fmla="*/ 7646 h 2374208"/>
              <a:gd name="connsiteX4" fmla="*/ 1198972 w 1272350"/>
              <a:gd name="connsiteY4" fmla="*/ 842531 h 2374208"/>
              <a:gd name="connsiteX5" fmla="*/ 1271642 w 1272350"/>
              <a:gd name="connsiteY5" fmla="*/ 1783436 h 2374208"/>
              <a:gd name="connsiteX6" fmla="*/ 1079270 w 1272350"/>
              <a:gd name="connsiteY6" fmla="*/ 2260515 h 2374208"/>
              <a:gd name="connsiteX7" fmla="*/ 742440 w 1272350"/>
              <a:gd name="connsiteY7" fmla="*/ 2374208 h 2374208"/>
              <a:gd name="connsiteX0" fmla="*/ 364821 w 1272350"/>
              <a:gd name="connsiteY0" fmla="*/ 2346330 h 2351906"/>
              <a:gd name="connsiteX1" fmla="*/ 25082 w 1272350"/>
              <a:gd name="connsiteY1" fmla="*/ 1929211 h 2351906"/>
              <a:gd name="connsiteX2" fmla="*/ 85357 w 1272350"/>
              <a:gd name="connsiteY2" fmla="*/ 431715 h 2351906"/>
              <a:gd name="connsiteX3" fmla="*/ 562435 w 1272350"/>
              <a:gd name="connsiteY3" fmla="*/ 7646 h 2351906"/>
              <a:gd name="connsiteX4" fmla="*/ 1198972 w 1272350"/>
              <a:gd name="connsiteY4" fmla="*/ 842531 h 2351906"/>
              <a:gd name="connsiteX5" fmla="*/ 1271642 w 1272350"/>
              <a:gd name="connsiteY5" fmla="*/ 1783436 h 2351906"/>
              <a:gd name="connsiteX6" fmla="*/ 1079270 w 1272350"/>
              <a:gd name="connsiteY6" fmla="*/ 2260515 h 2351906"/>
              <a:gd name="connsiteX7" fmla="*/ 855213 w 1272350"/>
              <a:gd name="connsiteY7" fmla="*/ 2351906 h 2351906"/>
              <a:gd name="connsiteX0" fmla="*/ 364821 w 1274227"/>
              <a:gd name="connsiteY0" fmla="*/ 2346330 h 2351906"/>
              <a:gd name="connsiteX1" fmla="*/ 25082 w 1274227"/>
              <a:gd name="connsiteY1" fmla="*/ 1929211 h 2351906"/>
              <a:gd name="connsiteX2" fmla="*/ 85357 w 1274227"/>
              <a:gd name="connsiteY2" fmla="*/ 431715 h 2351906"/>
              <a:gd name="connsiteX3" fmla="*/ 562435 w 1274227"/>
              <a:gd name="connsiteY3" fmla="*/ 7646 h 2351906"/>
              <a:gd name="connsiteX4" fmla="*/ 1198972 w 1274227"/>
              <a:gd name="connsiteY4" fmla="*/ 842531 h 2351906"/>
              <a:gd name="connsiteX5" fmla="*/ 1271642 w 1274227"/>
              <a:gd name="connsiteY5" fmla="*/ 1783436 h 2351906"/>
              <a:gd name="connsiteX6" fmla="*/ 1120817 w 1274227"/>
              <a:gd name="connsiteY6" fmla="*/ 2199184 h 2351906"/>
              <a:gd name="connsiteX7" fmla="*/ 855213 w 1274227"/>
              <a:gd name="connsiteY7" fmla="*/ 2351906 h 2351906"/>
              <a:gd name="connsiteX0" fmla="*/ 364821 w 1291180"/>
              <a:gd name="connsiteY0" fmla="*/ 2346330 h 2351906"/>
              <a:gd name="connsiteX1" fmla="*/ 25082 w 1291180"/>
              <a:gd name="connsiteY1" fmla="*/ 1929211 h 2351906"/>
              <a:gd name="connsiteX2" fmla="*/ 85357 w 1291180"/>
              <a:gd name="connsiteY2" fmla="*/ 431715 h 2351906"/>
              <a:gd name="connsiteX3" fmla="*/ 562435 w 1291180"/>
              <a:gd name="connsiteY3" fmla="*/ 7646 h 2351906"/>
              <a:gd name="connsiteX4" fmla="*/ 1198972 w 1291180"/>
              <a:gd name="connsiteY4" fmla="*/ 842531 h 2351906"/>
              <a:gd name="connsiteX5" fmla="*/ 1271642 w 1291180"/>
              <a:gd name="connsiteY5" fmla="*/ 1783436 h 2351906"/>
              <a:gd name="connsiteX6" fmla="*/ 855213 w 1291180"/>
              <a:gd name="connsiteY6" fmla="*/ 2351906 h 2351906"/>
              <a:gd name="connsiteX0" fmla="*/ 364821 w 1291180"/>
              <a:gd name="connsiteY0" fmla="*/ 2346330 h 2351906"/>
              <a:gd name="connsiteX1" fmla="*/ 25082 w 1291180"/>
              <a:gd name="connsiteY1" fmla="*/ 1929211 h 2351906"/>
              <a:gd name="connsiteX2" fmla="*/ 85357 w 1291180"/>
              <a:gd name="connsiteY2" fmla="*/ 431715 h 2351906"/>
              <a:gd name="connsiteX3" fmla="*/ 562435 w 1291180"/>
              <a:gd name="connsiteY3" fmla="*/ 7646 h 2351906"/>
              <a:gd name="connsiteX4" fmla="*/ 1198972 w 1291180"/>
              <a:gd name="connsiteY4" fmla="*/ 842531 h 2351906"/>
              <a:gd name="connsiteX5" fmla="*/ 1271642 w 1291180"/>
              <a:gd name="connsiteY5" fmla="*/ 1783436 h 2351906"/>
              <a:gd name="connsiteX6" fmla="*/ 855213 w 1291180"/>
              <a:gd name="connsiteY6" fmla="*/ 2351906 h 2351906"/>
              <a:gd name="connsiteX0" fmla="*/ 364821 w 1271975"/>
              <a:gd name="connsiteY0" fmla="*/ 2346330 h 2351906"/>
              <a:gd name="connsiteX1" fmla="*/ 25082 w 1271975"/>
              <a:gd name="connsiteY1" fmla="*/ 1929211 h 2351906"/>
              <a:gd name="connsiteX2" fmla="*/ 85357 w 1271975"/>
              <a:gd name="connsiteY2" fmla="*/ 431715 h 2351906"/>
              <a:gd name="connsiteX3" fmla="*/ 562435 w 1271975"/>
              <a:gd name="connsiteY3" fmla="*/ 7646 h 2351906"/>
              <a:gd name="connsiteX4" fmla="*/ 1198972 w 1271975"/>
              <a:gd name="connsiteY4" fmla="*/ 842531 h 2351906"/>
              <a:gd name="connsiteX5" fmla="*/ 1271642 w 1271975"/>
              <a:gd name="connsiteY5" fmla="*/ 1783436 h 2351906"/>
              <a:gd name="connsiteX6" fmla="*/ 855213 w 1271975"/>
              <a:gd name="connsiteY6" fmla="*/ 2351906 h 2351906"/>
              <a:gd name="connsiteX0" fmla="*/ 364821 w 1271975"/>
              <a:gd name="connsiteY0" fmla="*/ 2346330 h 2351906"/>
              <a:gd name="connsiteX1" fmla="*/ 25082 w 1271975"/>
              <a:gd name="connsiteY1" fmla="*/ 1929211 h 2351906"/>
              <a:gd name="connsiteX2" fmla="*/ 85357 w 1271975"/>
              <a:gd name="connsiteY2" fmla="*/ 431715 h 2351906"/>
              <a:gd name="connsiteX3" fmla="*/ 562435 w 1271975"/>
              <a:gd name="connsiteY3" fmla="*/ 7646 h 2351906"/>
              <a:gd name="connsiteX4" fmla="*/ 1198972 w 1271975"/>
              <a:gd name="connsiteY4" fmla="*/ 842531 h 2351906"/>
              <a:gd name="connsiteX5" fmla="*/ 1271642 w 1271975"/>
              <a:gd name="connsiteY5" fmla="*/ 1783436 h 2351906"/>
              <a:gd name="connsiteX6" fmla="*/ 855213 w 1271975"/>
              <a:gd name="connsiteY6" fmla="*/ 2351906 h 2351906"/>
              <a:gd name="connsiteX0" fmla="*/ 364821 w 1271975"/>
              <a:gd name="connsiteY0" fmla="*/ 2346330 h 2351906"/>
              <a:gd name="connsiteX1" fmla="*/ 25082 w 1271975"/>
              <a:gd name="connsiteY1" fmla="*/ 1929211 h 2351906"/>
              <a:gd name="connsiteX2" fmla="*/ 85357 w 1271975"/>
              <a:gd name="connsiteY2" fmla="*/ 431715 h 2351906"/>
              <a:gd name="connsiteX3" fmla="*/ 562435 w 1271975"/>
              <a:gd name="connsiteY3" fmla="*/ 7646 h 2351906"/>
              <a:gd name="connsiteX4" fmla="*/ 1198972 w 1271975"/>
              <a:gd name="connsiteY4" fmla="*/ 842531 h 2351906"/>
              <a:gd name="connsiteX5" fmla="*/ 1271642 w 1271975"/>
              <a:gd name="connsiteY5" fmla="*/ 1783436 h 2351906"/>
              <a:gd name="connsiteX6" fmla="*/ 855213 w 1271975"/>
              <a:gd name="connsiteY6" fmla="*/ 2351906 h 2351906"/>
              <a:gd name="connsiteX0" fmla="*/ 364821 w 1271975"/>
              <a:gd name="connsiteY0" fmla="*/ 2346330 h 2351906"/>
              <a:gd name="connsiteX1" fmla="*/ 25082 w 1271975"/>
              <a:gd name="connsiteY1" fmla="*/ 1929211 h 2351906"/>
              <a:gd name="connsiteX2" fmla="*/ 85357 w 1271975"/>
              <a:gd name="connsiteY2" fmla="*/ 431715 h 2351906"/>
              <a:gd name="connsiteX3" fmla="*/ 562435 w 1271975"/>
              <a:gd name="connsiteY3" fmla="*/ 7646 h 2351906"/>
              <a:gd name="connsiteX4" fmla="*/ 1198972 w 1271975"/>
              <a:gd name="connsiteY4" fmla="*/ 842531 h 2351906"/>
              <a:gd name="connsiteX5" fmla="*/ 1271642 w 1271975"/>
              <a:gd name="connsiteY5" fmla="*/ 1783436 h 2351906"/>
              <a:gd name="connsiteX6" fmla="*/ 855213 w 1271975"/>
              <a:gd name="connsiteY6" fmla="*/ 2351906 h 2351906"/>
              <a:gd name="connsiteX0" fmla="*/ 364821 w 1286024"/>
              <a:gd name="connsiteY0" fmla="*/ 2346330 h 2351906"/>
              <a:gd name="connsiteX1" fmla="*/ 25082 w 1286024"/>
              <a:gd name="connsiteY1" fmla="*/ 1929211 h 2351906"/>
              <a:gd name="connsiteX2" fmla="*/ 85357 w 1286024"/>
              <a:gd name="connsiteY2" fmla="*/ 431715 h 2351906"/>
              <a:gd name="connsiteX3" fmla="*/ 562435 w 1286024"/>
              <a:gd name="connsiteY3" fmla="*/ 7646 h 2351906"/>
              <a:gd name="connsiteX4" fmla="*/ 1181165 w 1286024"/>
              <a:gd name="connsiteY4" fmla="*/ 820229 h 2351906"/>
              <a:gd name="connsiteX5" fmla="*/ 1271642 w 1286024"/>
              <a:gd name="connsiteY5" fmla="*/ 1783436 h 2351906"/>
              <a:gd name="connsiteX6" fmla="*/ 855213 w 1286024"/>
              <a:gd name="connsiteY6" fmla="*/ 2351906 h 2351906"/>
              <a:gd name="connsiteX0" fmla="*/ 364821 w 1272125"/>
              <a:gd name="connsiteY0" fmla="*/ 2346330 h 2351906"/>
              <a:gd name="connsiteX1" fmla="*/ 25082 w 1272125"/>
              <a:gd name="connsiteY1" fmla="*/ 1929211 h 2351906"/>
              <a:gd name="connsiteX2" fmla="*/ 85357 w 1272125"/>
              <a:gd name="connsiteY2" fmla="*/ 431715 h 2351906"/>
              <a:gd name="connsiteX3" fmla="*/ 562435 w 1272125"/>
              <a:gd name="connsiteY3" fmla="*/ 7646 h 2351906"/>
              <a:gd name="connsiteX4" fmla="*/ 1181165 w 1272125"/>
              <a:gd name="connsiteY4" fmla="*/ 820229 h 2351906"/>
              <a:gd name="connsiteX5" fmla="*/ 1271642 w 1272125"/>
              <a:gd name="connsiteY5" fmla="*/ 1783436 h 2351906"/>
              <a:gd name="connsiteX6" fmla="*/ 855213 w 1272125"/>
              <a:gd name="connsiteY6" fmla="*/ 2351906 h 2351906"/>
              <a:gd name="connsiteX0" fmla="*/ 365168 w 1272473"/>
              <a:gd name="connsiteY0" fmla="*/ 2285307 h 2290883"/>
              <a:gd name="connsiteX1" fmla="*/ 25429 w 1272473"/>
              <a:gd name="connsiteY1" fmla="*/ 1868188 h 2290883"/>
              <a:gd name="connsiteX2" fmla="*/ 85704 w 1272473"/>
              <a:gd name="connsiteY2" fmla="*/ 370692 h 2290883"/>
              <a:gd name="connsiteX3" fmla="*/ 571246 w 1272473"/>
              <a:gd name="connsiteY3" fmla="*/ 10234 h 2290883"/>
              <a:gd name="connsiteX4" fmla="*/ 1181512 w 1272473"/>
              <a:gd name="connsiteY4" fmla="*/ 759206 h 2290883"/>
              <a:gd name="connsiteX5" fmla="*/ 1271989 w 1272473"/>
              <a:gd name="connsiteY5" fmla="*/ 1722413 h 2290883"/>
              <a:gd name="connsiteX6" fmla="*/ 855560 w 1272473"/>
              <a:gd name="connsiteY6" fmla="*/ 2290883 h 2290883"/>
              <a:gd name="connsiteX0" fmla="*/ 365168 w 1272473"/>
              <a:gd name="connsiteY0" fmla="*/ 2275310 h 2280886"/>
              <a:gd name="connsiteX1" fmla="*/ 25429 w 1272473"/>
              <a:gd name="connsiteY1" fmla="*/ 1858191 h 2280886"/>
              <a:gd name="connsiteX2" fmla="*/ 85704 w 1272473"/>
              <a:gd name="connsiteY2" fmla="*/ 360695 h 2280886"/>
              <a:gd name="connsiteX3" fmla="*/ 571246 w 1272473"/>
              <a:gd name="connsiteY3" fmla="*/ 237 h 2280886"/>
              <a:gd name="connsiteX4" fmla="*/ 1181512 w 1272473"/>
              <a:gd name="connsiteY4" fmla="*/ 749209 h 2280886"/>
              <a:gd name="connsiteX5" fmla="*/ 1271989 w 1272473"/>
              <a:gd name="connsiteY5" fmla="*/ 1712416 h 2280886"/>
              <a:gd name="connsiteX6" fmla="*/ 855560 w 1272473"/>
              <a:gd name="connsiteY6" fmla="*/ 2280886 h 2280886"/>
              <a:gd name="connsiteX0" fmla="*/ 365168 w 1272473"/>
              <a:gd name="connsiteY0" fmla="*/ 2275310 h 2280886"/>
              <a:gd name="connsiteX1" fmla="*/ 25429 w 1272473"/>
              <a:gd name="connsiteY1" fmla="*/ 1858191 h 2280886"/>
              <a:gd name="connsiteX2" fmla="*/ 85704 w 1272473"/>
              <a:gd name="connsiteY2" fmla="*/ 360695 h 2280886"/>
              <a:gd name="connsiteX3" fmla="*/ 571246 w 1272473"/>
              <a:gd name="connsiteY3" fmla="*/ 237 h 2280886"/>
              <a:gd name="connsiteX4" fmla="*/ 1181512 w 1272473"/>
              <a:gd name="connsiteY4" fmla="*/ 749209 h 2280886"/>
              <a:gd name="connsiteX5" fmla="*/ 1271989 w 1272473"/>
              <a:gd name="connsiteY5" fmla="*/ 1712416 h 2280886"/>
              <a:gd name="connsiteX6" fmla="*/ 855560 w 1272473"/>
              <a:gd name="connsiteY6" fmla="*/ 2280886 h 2280886"/>
              <a:gd name="connsiteX0" fmla="*/ 365168 w 1278881"/>
              <a:gd name="connsiteY0" fmla="*/ 2275310 h 2280886"/>
              <a:gd name="connsiteX1" fmla="*/ 25429 w 1278881"/>
              <a:gd name="connsiteY1" fmla="*/ 1858191 h 2280886"/>
              <a:gd name="connsiteX2" fmla="*/ 85704 w 1278881"/>
              <a:gd name="connsiteY2" fmla="*/ 360695 h 2280886"/>
              <a:gd name="connsiteX3" fmla="*/ 571246 w 1278881"/>
              <a:gd name="connsiteY3" fmla="*/ 237 h 2280886"/>
              <a:gd name="connsiteX4" fmla="*/ 1113797 w 1278881"/>
              <a:gd name="connsiteY4" fmla="*/ 757160 h 2280886"/>
              <a:gd name="connsiteX5" fmla="*/ 1271989 w 1278881"/>
              <a:gd name="connsiteY5" fmla="*/ 1712416 h 2280886"/>
              <a:gd name="connsiteX6" fmla="*/ 855560 w 1278881"/>
              <a:gd name="connsiteY6" fmla="*/ 2280886 h 2280886"/>
              <a:gd name="connsiteX0" fmla="*/ 365168 w 1278882"/>
              <a:gd name="connsiteY0" fmla="*/ 2275310 h 2280886"/>
              <a:gd name="connsiteX1" fmla="*/ 25429 w 1278882"/>
              <a:gd name="connsiteY1" fmla="*/ 1858191 h 2280886"/>
              <a:gd name="connsiteX2" fmla="*/ 85704 w 1278882"/>
              <a:gd name="connsiteY2" fmla="*/ 360695 h 2280886"/>
              <a:gd name="connsiteX3" fmla="*/ 571246 w 1278882"/>
              <a:gd name="connsiteY3" fmla="*/ 237 h 2280886"/>
              <a:gd name="connsiteX4" fmla="*/ 1113797 w 1278882"/>
              <a:gd name="connsiteY4" fmla="*/ 757160 h 2280886"/>
              <a:gd name="connsiteX5" fmla="*/ 1271989 w 1278882"/>
              <a:gd name="connsiteY5" fmla="*/ 1712416 h 2280886"/>
              <a:gd name="connsiteX6" fmla="*/ 855560 w 1278882"/>
              <a:gd name="connsiteY6" fmla="*/ 2280886 h 2280886"/>
              <a:gd name="connsiteX0" fmla="*/ 365168 w 1222454"/>
              <a:gd name="connsiteY0" fmla="*/ 2275310 h 2280886"/>
              <a:gd name="connsiteX1" fmla="*/ 25429 w 1222454"/>
              <a:gd name="connsiteY1" fmla="*/ 1858191 h 2280886"/>
              <a:gd name="connsiteX2" fmla="*/ 85704 w 1222454"/>
              <a:gd name="connsiteY2" fmla="*/ 360695 h 2280886"/>
              <a:gd name="connsiteX3" fmla="*/ 571246 w 1222454"/>
              <a:gd name="connsiteY3" fmla="*/ 237 h 2280886"/>
              <a:gd name="connsiteX4" fmla="*/ 1113797 w 1222454"/>
              <a:gd name="connsiteY4" fmla="*/ 757160 h 2280886"/>
              <a:gd name="connsiteX5" fmla="*/ 1212739 w 1222454"/>
              <a:gd name="connsiteY5" fmla="*/ 1783978 h 2280886"/>
              <a:gd name="connsiteX6" fmla="*/ 855560 w 1222454"/>
              <a:gd name="connsiteY6" fmla="*/ 2280886 h 2280886"/>
              <a:gd name="connsiteX0" fmla="*/ 365168 w 1212744"/>
              <a:gd name="connsiteY0" fmla="*/ 2275310 h 2280886"/>
              <a:gd name="connsiteX1" fmla="*/ 25429 w 1212744"/>
              <a:gd name="connsiteY1" fmla="*/ 1858191 h 2280886"/>
              <a:gd name="connsiteX2" fmla="*/ 85704 w 1212744"/>
              <a:gd name="connsiteY2" fmla="*/ 360695 h 2280886"/>
              <a:gd name="connsiteX3" fmla="*/ 571246 w 1212744"/>
              <a:gd name="connsiteY3" fmla="*/ 237 h 2280886"/>
              <a:gd name="connsiteX4" fmla="*/ 1113797 w 1212744"/>
              <a:gd name="connsiteY4" fmla="*/ 757160 h 2280886"/>
              <a:gd name="connsiteX5" fmla="*/ 1212739 w 1212744"/>
              <a:gd name="connsiteY5" fmla="*/ 1783978 h 2280886"/>
              <a:gd name="connsiteX6" fmla="*/ 855560 w 1212744"/>
              <a:gd name="connsiteY6" fmla="*/ 2280886 h 2280886"/>
              <a:gd name="connsiteX0" fmla="*/ 365168 w 1224387"/>
              <a:gd name="connsiteY0" fmla="*/ 2275310 h 2275310"/>
              <a:gd name="connsiteX1" fmla="*/ 25429 w 1224387"/>
              <a:gd name="connsiteY1" fmla="*/ 1858191 h 2275310"/>
              <a:gd name="connsiteX2" fmla="*/ 85704 w 1224387"/>
              <a:gd name="connsiteY2" fmla="*/ 360695 h 2275310"/>
              <a:gd name="connsiteX3" fmla="*/ 571246 w 1224387"/>
              <a:gd name="connsiteY3" fmla="*/ 237 h 2275310"/>
              <a:gd name="connsiteX4" fmla="*/ 1113797 w 1224387"/>
              <a:gd name="connsiteY4" fmla="*/ 757160 h 2275310"/>
              <a:gd name="connsiteX5" fmla="*/ 1212739 w 1224387"/>
              <a:gd name="connsiteY5" fmla="*/ 1783978 h 2275310"/>
              <a:gd name="connsiteX6" fmla="*/ 821701 w 1224387"/>
              <a:gd name="connsiteY6" fmla="*/ 2201373 h 2275310"/>
              <a:gd name="connsiteX0" fmla="*/ 365168 w 1224387"/>
              <a:gd name="connsiteY0" fmla="*/ 2275310 h 2275310"/>
              <a:gd name="connsiteX1" fmla="*/ 25429 w 1224387"/>
              <a:gd name="connsiteY1" fmla="*/ 1858191 h 2275310"/>
              <a:gd name="connsiteX2" fmla="*/ 85704 w 1224387"/>
              <a:gd name="connsiteY2" fmla="*/ 360695 h 2275310"/>
              <a:gd name="connsiteX3" fmla="*/ 571246 w 1224387"/>
              <a:gd name="connsiteY3" fmla="*/ 237 h 2275310"/>
              <a:gd name="connsiteX4" fmla="*/ 1113797 w 1224387"/>
              <a:gd name="connsiteY4" fmla="*/ 757160 h 2275310"/>
              <a:gd name="connsiteX5" fmla="*/ 1212739 w 1224387"/>
              <a:gd name="connsiteY5" fmla="*/ 1783978 h 2275310"/>
              <a:gd name="connsiteX6" fmla="*/ 821701 w 1224387"/>
              <a:gd name="connsiteY6" fmla="*/ 2201373 h 2275310"/>
              <a:gd name="connsiteX0" fmla="*/ 365168 w 1223897"/>
              <a:gd name="connsiteY0" fmla="*/ 2275310 h 2275310"/>
              <a:gd name="connsiteX1" fmla="*/ 25429 w 1223897"/>
              <a:gd name="connsiteY1" fmla="*/ 1858191 h 2275310"/>
              <a:gd name="connsiteX2" fmla="*/ 85704 w 1223897"/>
              <a:gd name="connsiteY2" fmla="*/ 360695 h 2275310"/>
              <a:gd name="connsiteX3" fmla="*/ 571246 w 1223897"/>
              <a:gd name="connsiteY3" fmla="*/ 237 h 2275310"/>
              <a:gd name="connsiteX4" fmla="*/ 1113797 w 1223897"/>
              <a:gd name="connsiteY4" fmla="*/ 757160 h 2275310"/>
              <a:gd name="connsiteX5" fmla="*/ 1212739 w 1223897"/>
              <a:gd name="connsiteY5" fmla="*/ 1783978 h 2275310"/>
              <a:gd name="connsiteX6" fmla="*/ 830165 w 1223897"/>
              <a:gd name="connsiteY6" fmla="*/ 2225227 h 2275310"/>
              <a:gd name="connsiteX0" fmla="*/ 365168 w 1214201"/>
              <a:gd name="connsiteY0" fmla="*/ 2275310 h 2275310"/>
              <a:gd name="connsiteX1" fmla="*/ 25429 w 1214201"/>
              <a:gd name="connsiteY1" fmla="*/ 1858191 h 2275310"/>
              <a:gd name="connsiteX2" fmla="*/ 85704 w 1214201"/>
              <a:gd name="connsiteY2" fmla="*/ 360695 h 2275310"/>
              <a:gd name="connsiteX3" fmla="*/ 571246 w 1214201"/>
              <a:gd name="connsiteY3" fmla="*/ 237 h 2275310"/>
              <a:gd name="connsiteX4" fmla="*/ 1113797 w 1214201"/>
              <a:gd name="connsiteY4" fmla="*/ 757160 h 2275310"/>
              <a:gd name="connsiteX5" fmla="*/ 1212739 w 1214201"/>
              <a:gd name="connsiteY5" fmla="*/ 1783978 h 2275310"/>
              <a:gd name="connsiteX6" fmla="*/ 830165 w 1214201"/>
              <a:gd name="connsiteY6" fmla="*/ 2225227 h 2275310"/>
              <a:gd name="connsiteX0" fmla="*/ 365168 w 1222932"/>
              <a:gd name="connsiteY0" fmla="*/ 2275310 h 2288838"/>
              <a:gd name="connsiteX1" fmla="*/ 25429 w 1222932"/>
              <a:gd name="connsiteY1" fmla="*/ 1858191 h 2288838"/>
              <a:gd name="connsiteX2" fmla="*/ 85704 w 1222932"/>
              <a:gd name="connsiteY2" fmla="*/ 360695 h 2288838"/>
              <a:gd name="connsiteX3" fmla="*/ 571246 w 1222932"/>
              <a:gd name="connsiteY3" fmla="*/ 237 h 2288838"/>
              <a:gd name="connsiteX4" fmla="*/ 1113797 w 1222932"/>
              <a:gd name="connsiteY4" fmla="*/ 757160 h 2288838"/>
              <a:gd name="connsiteX5" fmla="*/ 1212739 w 1222932"/>
              <a:gd name="connsiteY5" fmla="*/ 1783978 h 2288838"/>
              <a:gd name="connsiteX6" fmla="*/ 847093 w 1222932"/>
              <a:gd name="connsiteY6" fmla="*/ 2288838 h 2288838"/>
              <a:gd name="connsiteX0" fmla="*/ 365168 w 1199640"/>
              <a:gd name="connsiteY0" fmla="*/ 2275310 h 2288838"/>
              <a:gd name="connsiteX1" fmla="*/ 25429 w 1199640"/>
              <a:gd name="connsiteY1" fmla="*/ 1858191 h 2288838"/>
              <a:gd name="connsiteX2" fmla="*/ 85704 w 1199640"/>
              <a:gd name="connsiteY2" fmla="*/ 360695 h 2288838"/>
              <a:gd name="connsiteX3" fmla="*/ 571246 w 1199640"/>
              <a:gd name="connsiteY3" fmla="*/ 237 h 2288838"/>
              <a:gd name="connsiteX4" fmla="*/ 1113797 w 1199640"/>
              <a:gd name="connsiteY4" fmla="*/ 757160 h 2288838"/>
              <a:gd name="connsiteX5" fmla="*/ 1187347 w 1199640"/>
              <a:gd name="connsiteY5" fmla="*/ 1791929 h 2288838"/>
              <a:gd name="connsiteX6" fmla="*/ 847093 w 1199640"/>
              <a:gd name="connsiteY6" fmla="*/ 2288838 h 2288838"/>
              <a:gd name="connsiteX0" fmla="*/ 365521 w 1199993"/>
              <a:gd name="connsiteY0" fmla="*/ 2235772 h 2249300"/>
              <a:gd name="connsiteX1" fmla="*/ 25782 w 1199993"/>
              <a:gd name="connsiteY1" fmla="*/ 1818653 h 2249300"/>
              <a:gd name="connsiteX2" fmla="*/ 86057 w 1199993"/>
              <a:gd name="connsiteY2" fmla="*/ 321157 h 2249300"/>
              <a:gd name="connsiteX3" fmla="*/ 580064 w 1199993"/>
              <a:gd name="connsiteY3" fmla="*/ 456 h 2249300"/>
              <a:gd name="connsiteX4" fmla="*/ 1114150 w 1199993"/>
              <a:gd name="connsiteY4" fmla="*/ 717622 h 2249300"/>
              <a:gd name="connsiteX5" fmla="*/ 1187700 w 1199993"/>
              <a:gd name="connsiteY5" fmla="*/ 1752391 h 2249300"/>
              <a:gd name="connsiteX6" fmla="*/ 847446 w 1199993"/>
              <a:gd name="connsiteY6" fmla="*/ 2249300 h 2249300"/>
              <a:gd name="connsiteX0" fmla="*/ 365521 w 1199993"/>
              <a:gd name="connsiteY0" fmla="*/ 2235316 h 2248844"/>
              <a:gd name="connsiteX1" fmla="*/ 25782 w 1199993"/>
              <a:gd name="connsiteY1" fmla="*/ 1818197 h 2248844"/>
              <a:gd name="connsiteX2" fmla="*/ 86057 w 1199993"/>
              <a:gd name="connsiteY2" fmla="*/ 320701 h 2248844"/>
              <a:gd name="connsiteX3" fmla="*/ 580064 w 1199993"/>
              <a:gd name="connsiteY3" fmla="*/ 0 h 2248844"/>
              <a:gd name="connsiteX4" fmla="*/ 1114150 w 1199993"/>
              <a:gd name="connsiteY4" fmla="*/ 717166 h 2248844"/>
              <a:gd name="connsiteX5" fmla="*/ 1187700 w 1199993"/>
              <a:gd name="connsiteY5" fmla="*/ 1751935 h 2248844"/>
              <a:gd name="connsiteX6" fmla="*/ 847446 w 1199993"/>
              <a:gd name="connsiteY6" fmla="*/ 2248844 h 2248844"/>
              <a:gd name="connsiteX0" fmla="*/ 368850 w 1203322"/>
              <a:gd name="connsiteY0" fmla="*/ 2235316 h 2248844"/>
              <a:gd name="connsiteX1" fmla="*/ 29111 w 1203322"/>
              <a:gd name="connsiteY1" fmla="*/ 1818197 h 2248844"/>
              <a:gd name="connsiteX2" fmla="*/ 80922 w 1203322"/>
              <a:gd name="connsiteY2" fmla="*/ 424068 h 2248844"/>
              <a:gd name="connsiteX3" fmla="*/ 583393 w 1203322"/>
              <a:gd name="connsiteY3" fmla="*/ 0 h 2248844"/>
              <a:gd name="connsiteX4" fmla="*/ 1117479 w 1203322"/>
              <a:gd name="connsiteY4" fmla="*/ 717166 h 2248844"/>
              <a:gd name="connsiteX5" fmla="*/ 1191029 w 1203322"/>
              <a:gd name="connsiteY5" fmla="*/ 1751935 h 2248844"/>
              <a:gd name="connsiteX6" fmla="*/ 850775 w 1203322"/>
              <a:gd name="connsiteY6" fmla="*/ 2248844 h 2248844"/>
              <a:gd name="connsiteX0" fmla="*/ 366564 w 1201036"/>
              <a:gd name="connsiteY0" fmla="*/ 2235316 h 2248844"/>
              <a:gd name="connsiteX1" fmla="*/ 26825 w 1201036"/>
              <a:gd name="connsiteY1" fmla="*/ 1818197 h 2248844"/>
              <a:gd name="connsiteX2" fmla="*/ 78636 w 1201036"/>
              <a:gd name="connsiteY2" fmla="*/ 424068 h 2248844"/>
              <a:gd name="connsiteX3" fmla="*/ 581107 w 1201036"/>
              <a:gd name="connsiteY3" fmla="*/ 0 h 2248844"/>
              <a:gd name="connsiteX4" fmla="*/ 1115193 w 1201036"/>
              <a:gd name="connsiteY4" fmla="*/ 717166 h 2248844"/>
              <a:gd name="connsiteX5" fmla="*/ 1188743 w 1201036"/>
              <a:gd name="connsiteY5" fmla="*/ 1751935 h 2248844"/>
              <a:gd name="connsiteX6" fmla="*/ 848489 w 1201036"/>
              <a:gd name="connsiteY6" fmla="*/ 2248844 h 2248844"/>
              <a:gd name="connsiteX0" fmla="*/ 366564 w 1196581"/>
              <a:gd name="connsiteY0" fmla="*/ 2235316 h 2248844"/>
              <a:gd name="connsiteX1" fmla="*/ 26825 w 1196581"/>
              <a:gd name="connsiteY1" fmla="*/ 1818197 h 2248844"/>
              <a:gd name="connsiteX2" fmla="*/ 78636 w 1196581"/>
              <a:gd name="connsiteY2" fmla="*/ 424068 h 2248844"/>
              <a:gd name="connsiteX3" fmla="*/ 581107 w 1196581"/>
              <a:gd name="connsiteY3" fmla="*/ 0 h 2248844"/>
              <a:gd name="connsiteX4" fmla="*/ 1081335 w 1196581"/>
              <a:gd name="connsiteY4" fmla="*/ 701264 h 2248844"/>
              <a:gd name="connsiteX5" fmla="*/ 1188743 w 1196581"/>
              <a:gd name="connsiteY5" fmla="*/ 1751935 h 2248844"/>
              <a:gd name="connsiteX6" fmla="*/ 848489 w 1196581"/>
              <a:gd name="connsiteY6" fmla="*/ 2248844 h 2248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96581" h="2248844">
                <a:moveTo>
                  <a:pt x="366564" y="2235316"/>
                </a:moveTo>
                <a:cubicBezTo>
                  <a:pt x="193037" y="2142120"/>
                  <a:pt x="74813" y="2120072"/>
                  <a:pt x="26825" y="1818197"/>
                </a:cubicBezTo>
                <a:cubicBezTo>
                  <a:pt x="-21163" y="1516322"/>
                  <a:pt x="-5280" y="766858"/>
                  <a:pt x="78636" y="424068"/>
                </a:cubicBezTo>
                <a:cubicBezTo>
                  <a:pt x="162552" y="81278"/>
                  <a:pt x="328730" y="43291"/>
                  <a:pt x="581107" y="0"/>
                </a:cubicBezTo>
                <a:cubicBezTo>
                  <a:pt x="1101521" y="107784"/>
                  <a:pt x="1046314" y="284381"/>
                  <a:pt x="1081335" y="701264"/>
                </a:cubicBezTo>
                <a:cubicBezTo>
                  <a:pt x="1111193" y="1104620"/>
                  <a:pt x="1227551" y="1494005"/>
                  <a:pt x="1188743" y="1751935"/>
                </a:cubicBezTo>
                <a:cubicBezTo>
                  <a:pt x="1149935" y="2009865"/>
                  <a:pt x="1137049" y="2145686"/>
                  <a:pt x="848489" y="2248844"/>
                </a:cubicBezTo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1" name="図 40">
            <a:extLst>
              <a:ext uri="{FF2B5EF4-FFF2-40B4-BE49-F238E27FC236}">
                <a16:creationId xmlns:a16="http://schemas.microsoft.com/office/drawing/2014/main" id="{D222B749-0589-AA4F-A790-880D1B1AA0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8102" y="2556680"/>
            <a:ext cx="1216800" cy="3186095"/>
          </a:xfrm>
          <a:prstGeom prst="rect">
            <a:avLst/>
          </a:prstGeom>
        </p:spPr>
      </p:pic>
      <p:sp>
        <p:nvSpPr>
          <p:cNvPr id="45" name="フリーフォーム 44">
            <a:extLst>
              <a:ext uri="{FF2B5EF4-FFF2-40B4-BE49-F238E27FC236}">
                <a16:creationId xmlns:a16="http://schemas.microsoft.com/office/drawing/2014/main" id="{BADFBEC6-B301-4749-A30A-13B8767A5537}"/>
              </a:ext>
            </a:extLst>
          </p:cNvPr>
          <p:cNvSpPr/>
          <p:nvPr/>
        </p:nvSpPr>
        <p:spPr>
          <a:xfrm>
            <a:off x="8722807" y="2604278"/>
            <a:ext cx="1105970" cy="2275310"/>
          </a:xfrm>
          <a:custGeom>
            <a:avLst/>
            <a:gdLst>
              <a:gd name="connsiteX0" fmla="*/ 589776 w 1257480"/>
              <a:gd name="connsiteY0" fmla="*/ 2359852 h 2359852"/>
              <a:gd name="connsiteX1" fmla="*/ 19933 w 1257480"/>
              <a:gd name="connsiteY1" fmla="*/ 1935783 h 2359852"/>
              <a:gd name="connsiteX2" fmla="*/ 178959 w 1257480"/>
              <a:gd name="connsiteY2" fmla="*/ 398531 h 2359852"/>
              <a:gd name="connsiteX3" fmla="*/ 656037 w 1257480"/>
              <a:gd name="connsiteY3" fmla="*/ 14218 h 2359852"/>
              <a:gd name="connsiteX4" fmla="*/ 1066855 w 1257480"/>
              <a:gd name="connsiteY4" fmla="*/ 226252 h 2359852"/>
              <a:gd name="connsiteX5" fmla="*/ 1252385 w 1257480"/>
              <a:gd name="connsiteY5" fmla="*/ 1511713 h 2359852"/>
              <a:gd name="connsiteX6" fmla="*/ 1172872 w 1257480"/>
              <a:gd name="connsiteY6" fmla="*/ 2227331 h 2359852"/>
              <a:gd name="connsiteX7" fmla="*/ 841568 w 1257480"/>
              <a:gd name="connsiteY7" fmla="*/ 2346600 h 2359852"/>
              <a:gd name="connsiteX8" fmla="*/ 788559 w 1257480"/>
              <a:gd name="connsiteY8" fmla="*/ 2346600 h 2359852"/>
              <a:gd name="connsiteX0" fmla="*/ 544755 w 1254782"/>
              <a:gd name="connsiteY0" fmla="*/ 2346600 h 2358076"/>
              <a:gd name="connsiteX1" fmla="*/ 17235 w 1254782"/>
              <a:gd name="connsiteY1" fmla="*/ 1935783 h 2358076"/>
              <a:gd name="connsiteX2" fmla="*/ 176261 w 1254782"/>
              <a:gd name="connsiteY2" fmla="*/ 398531 h 2358076"/>
              <a:gd name="connsiteX3" fmla="*/ 653339 w 1254782"/>
              <a:gd name="connsiteY3" fmla="*/ 14218 h 2358076"/>
              <a:gd name="connsiteX4" fmla="*/ 1064157 w 1254782"/>
              <a:gd name="connsiteY4" fmla="*/ 226252 h 2358076"/>
              <a:gd name="connsiteX5" fmla="*/ 1249687 w 1254782"/>
              <a:gd name="connsiteY5" fmla="*/ 1511713 h 2358076"/>
              <a:gd name="connsiteX6" fmla="*/ 1170174 w 1254782"/>
              <a:gd name="connsiteY6" fmla="*/ 2227331 h 2358076"/>
              <a:gd name="connsiteX7" fmla="*/ 838870 w 1254782"/>
              <a:gd name="connsiteY7" fmla="*/ 2346600 h 2358076"/>
              <a:gd name="connsiteX8" fmla="*/ 785861 w 1254782"/>
              <a:gd name="connsiteY8" fmla="*/ 2346600 h 2358076"/>
              <a:gd name="connsiteX0" fmla="*/ 460427 w 1170454"/>
              <a:gd name="connsiteY0" fmla="*/ 2346600 h 2358076"/>
              <a:gd name="connsiteX1" fmla="*/ 31658 w 1170454"/>
              <a:gd name="connsiteY1" fmla="*/ 1896027 h 2358076"/>
              <a:gd name="connsiteX2" fmla="*/ 91933 w 1170454"/>
              <a:gd name="connsiteY2" fmla="*/ 398531 h 2358076"/>
              <a:gd name="connsiteX3" fmla="*/ 569011 w 1170454"/>
              <a:gd name="connsiteY3" fmla="*/ 14218 h 2358076"/>
              <a:gd name="connsiteX4" fmla="*/ 979829 w 1170454"/>
              <a:gd name="connsiteY4" fmla="*/ 226252 h 2358076"/>
              <a:gd name="connsiteX5" fmla="*/ 1165359 w 1170454"/>
              <a:gd name="connsiteY5" fmla="*/ 1511713 h 2358076"/>
              <a:gd name="connsiteX6" fmla="*/ 1085846 w 1170454"/>
              <a:gd name="connsiteY6" fmla="*/ 2227331 h 2358076"/>
              <a:gd name="connsiteX7" fmla="*/ 754542 w 1170454"/>
              <a:gd name="connsiteY7" fmla="*/ 2346600 h 2358076"/>
              <a:gd name="connsiteX8" fmla="*/ 701533 w 1170454"/>
              <a:gd name="connsiteY8" fmla="*/ 2346600 h 2358076"/>
              <a:gd name="connsiteX0" fmla="*/ 466648 w 1176675"/>
              <a:gd name="connsiteY0" fmla="*/ 2357955 h 2369431"/>
              <a:gd name="connsiteX1" fmla="*/ 37879 w 1176675"/>
              <a:gd name="connsiteY1" fmla="*/ 1907382 h 2369431"/>
              <a:gd name="connsiteX2" fmla="*/ 98154 w 1176675"/>
              <a:gd name="connsiteY2" fmla="*/ 409886 h 2369431"/>
              <a:gd name="connsiteX3" fmla="*/ 716306 w 1176675"/>
              <a:gd name="connsiteY3" fmla="*/ 12321 h 2369431"/>
              <a:gd name="connsiteX4" fmla="*/ 986050 w 1176675"/>
              <a:gd name="connsiteY4" fmla="*/ 237607 h 2369431"/>
              <a:gd name="connsiteX5" fmla="*/ 1171580 w 1176675"/>
              <a:gd name="connsiteY5" fmla="*/ 1523068 h 2369431"/>
              <a:gd name="connsiteX6" fmla="*/ 1092067 w 1176675"/>
              <a:gd name="connsiteY6" fmla="*/ 2238686 h 2369431"/>
              <a:gd name="connsiteX7" fmla="*/ 760763 w 1176675"/>
              <a:gd name="connsiteY7" fmla="*/ 2357955 h 2369431"/>
              <a:gd name="connsiteX8" fmla="*/ 707754 w 1176675"/>
              <a:gd name="connsiteY8" fmla="*/ 2357955 h 2369431"/>
              <a:gd name="connsiteX0" fmla="*/ 466648 w 1176675"/>
              <a:gd name="connsiteY0" fmla="*/ 2379564 h 2391040"/>
              <a:gd name="connsiteX1" fmla="*/ 37879 w 1176675"/>
              <a:gd name="connsiteY1" fmla="*/ 1928991 h 2391040"/>
              <a:gd name="connsiteX2" fmla="*/ 98154 w 1176675"/>
              <a:gd name="connsiteY2" fmla="*/ 431495 h 2391040"/>
              <a:gd name="connsiteX3" fmla="*/ 716306 w 1176675"/>
              <a:gd name="connsiteY3" fmla="*/ 33930 h 2391040"/>
              <a:gd name="connsiteX4" fmla="*/ 986050 w 1176675"/>
              <a:gd name="connsiteY4" fmla="*/ 259216 h 2391040"/>
              <a:gd name="connsiteX5" fmla="*/ 1171580 w 1176675"/>
              <a:gd name="connsiteY5" fmla="*/ 1544677 h 2391040"/>
              <a:gd name="connsiteX6" fmla="*/ 1092067 w 1176675"/>
              <a:gd name="connsiteY6" fmla="*/ 2260295 h 2391040"/>
              <a:gd name="connsiteX7" fmla="*/ 760763 w 1176675"/>
              <a:gd name="connsiteY7" fmla="*/ 2379564 h 2391040"/>
              <a:gd name="connsiteX8" fmla="*/ 707754 w 1176675"/>
              <a:gd name="connsiteY8" fmla="*/ 2379564 h 2391040"/>
              <a:gd name="connsiteX0" fmla="*/ 464669 w 1174696"/>
              <a:gd name="connsiteY0" fmla="*/ 2379564 h 2391040"/>
              <a:gd name="connsiteX1" fmla="*/ 35900 w 1174696"/>
              <a:gd name="connsiteY1" fmla="*/ 1928991 h 2391040"/>
              <a:gd name="connsiteX2" fmla="*/ 96175 w 1174696"/>
              <a:gd name="connsiteY2" fmla="*/ 431495 h 2391040"/>
              <a:gd name="connsiteX3" fmla="*/ 672004 w 1174696"/>
              <a:gd name="connsiteY3" fmla="*/ 33930 h 2391040"/>
              <a:gd name="connsiteX4" fmla="*/ 984071 w 1174696"/>
              <a:gd name="connsiteY4" fmla="*/ 259216 h 2391040"/>
              <a:gd name="connsiteX5" fmla="*/ 1169601 w 1174696"/>
              <a:gd name="connsiteY5" fmla="*/ 1544677 h 2391040"/>
              <a:gd name="connsiteX6" fmla="*/ 1090088 w 1174696"/>
              <a:gd name="connsiteY6" fmla="*/ 2260295 h 2391040"/>
              <a:gd name="connsiteX7" fmla="*/ 758784 w 1174696"/>
              <a:gd name="connsiteY7" fmla="*/ 2379564 h 2391040"/>
              <a:gd name="connsiteX8" fmla="*/ 705775 w 1174696"/>
              <a:gd name="connsiteY8" fmla="*/ 2379564 h 2391040"/>
              <a:gd name="connsiteX0" fmla="*/ 464669 w 1197958"/>
              <a:gd name="connsiteY0" fmla="*/ 2350557 h 2362033"/>
              <a:gd name="connsiteX1" fmla="*/ 35900 w 1197958"/>
              <a:gd name="connsiteY1" fmla="*/ 1899984 h 2362033"/>
              <a:gd name="connsiteX2" fmla="*/ 96175 w 1197958"/>
              <a:gd name="connsiteY2" fmla="*/ 402488 h 2362033"/>
              <a:gd name="connsiteX3" fmla="*/ 672004 w 1197958"/>
              <a:gd name="connsiteY3" fmla="*/ 4923 h 2362033"/>
              <a:gd name="connsiteX4" fmla="*/ 1153360 w 1197958"/>
              <a:gd name="connsiteY4" fmla="*/ 588017 h 2362033"/>
              <a:gd name="connsiteX5" fmla="*/ 1169601 w 1197958"/>
              <a:gd name="connsiteY5" fmla="*/ 1515670 h 2362033"/>
              <a:gd name="connsiteX6" fmla="*/ 1090088 w 1197958"/>
              <a:gd name="connsiteY6" fmla="*/ 2231288 h 2362033"/>
              <a:gd name="connsiteX7" fmla="*/ 758784 w 1197958"/>
              <a:gd name="connsiteY7" fmla="*/ 2350557 h 2362033"/>
              <a:gd name="connsiteX8" fmla="*/ 705775 w 1197958"/>
              <a:gd name="connsiteY8" fmla="*/ 2350557 h 2362033"/>
              <a:gd name="connsiteX0" fmla="*/ 464669 w 1176087"/>
              <a:gd name="connsiteY0" fmla="*/ 2350557 h 2362033"/>
              <a:gd name="connsiteX1" fmla="*/ 35900 w 1176087"/>
              <a:gd name="connsiteY1" fmla="*/ 1899984 h 2362033"/>
              <a:gd name="connsiteX2" fmla="*/ 96175 w 1176087"/>
              <a:gd name="connsiteY2" fmla="*/ 402488 h 2362033"/>
              <a:gd name="connsiteX3" fmla="*/ 672004 w 1176087"/>
              <a:gd name="connsiteY3" fmla="*/ 4923 h 2362033"/>
              <a:gd name="connsiteX4" fmla="*/ 1153360 w 1176087"/>
              <a:gd name="connsiteY4" fmla="*/ 588017 h 2362033"/>
              <a:gd name="connsiteX5" fmla="*/ 1169601 w 1176087"/>
              <a:gd name="connsiteY5" fmla="*/ 1515670 h 2362033"/>
              <a:gd name="connsiteX6" fmla="*/ 1090088 w 1176087"/>
              <a:gd name="connsiteY6" fmla="*/ 2231288 h 2362033"/>
              <a:gd name="connsiteX7" fmla="*/ 758784 w 1176087"/>
              <a:gd name="connsiteY7" fmla="*/ 2350557 h 2362033"/>
              <a:gd name="connsiteX8" fmla="*/ 705775 w 1176087"/>
              <a:gd name="connsiteY8" fmla="*/ 2350557 h 2362033"/>
              <a:gd name="connsiteX0" fmla="*/ 460427 w 1200814"/>
              <a:gd name="connsiteY0" fmla="*/ 2376450 h 2387926"/>
              <a:gd name="connsiteX1" fmla="*/ 31658 w 1200814"/>
              <a:gd name="connsiteY1" fmla="*/ 1925877 h 2387926"/>
              <a:gd name="connsiteX2" fmla="*/ 91933 w 1200814"/>
              <a:gd name="connsiteY2" fmla="*/ 428381 h 2387926"/>
              <a:gd name="connsiteX3" fmla="*/ 569011 w 1200814"/>
              <a:gd name="connsiteY3" fmla="*/ 4312 h 2387926"/>
              <a:gd name="connsiteX4" fmla="*/ 1149118 w 1200814"/>
              <a:gd name="connsiteY4" fmla="*/ 613910 h 2387926"/>
              <a:gd name="connsiteX5" fmla="*/ 1165359 w 1200814"/>
              <a:gd name="connsiteY5" fmla="*/ 1541563 h 2387926"/>
              <a:gd name="connsiteX6" fmla="*/ 1085846 w 1200814"/>
              <a:gd name="connsiteY6" fmla="*/ 2257181 h 2387926"/>
              <a:gd name="connsiteX7" fmla="*/ 754542 w 1200814"/>
              <a:gd name="connsiteY7" fmla="*/ 2376450 h 2387926"/>
              <a:gd name="connsiteX8" fmla="*/ 701533 w 1200814"/>
              <a:gd name="connsiteY8" fmla="*/ 2376450 h 2387926"/>
              <a:gd name="connsiteX0" fmla="*/ 460427 w 1200814"/>
              <a:gd name="connsiteY0" fmla="*/ 2379784 h 2391260"/>
              <a:gd name="connsiteX1" fmla="*/ 31658 w 1200814"/>
              <a:gd name="connsiteY1" fmla="*/ 1929211 h 2391260"/>
              <a:gd name="connsiteX2" fmla="*/ 91933 w 1200814"/>
              <a:gd name="connsiteY2" fmla="*/ 431715 h 2391260"/>
              <a:gd name="connsiteX3" fmla="*/ 569011 w 1200814"/>
              <a:gd name="connsiteY3" fmla="*/ 7646 h 2391260"/>
              <a:gd name="connsiteX4" fmla="*/ 1149118 w 1200814"/>
              <a:gd name="connsiteY4" fmla="*/ 617244 h 2391260"/>
              <a:gd name="connsiteX5" fmla="*/ 1165359 w 1200814"/>
              <a:gd name="connsiteY5" fmla="*/ 1544897 h 2391260"/>
              <a:gd name="connsiteX6" fmla="*/ 1085846 w 1200814"/>
              <a:gd name="connsiteY6" fmla="*/ 2260515 h 2391260"/>
              <a:gd name="connsiteX7" fmla="*/ 754542 w 1200814"/>
              <a:gd name="connsiteY7" fmla="*/ 2379784 h 2391260"/>
              <a:gd name="connsiteX8" fmla="*/ 701533 w 1200814"/>
              <a:gd name="connsiteY8" fmla="*/ 2379784 h 2391260"/>
              <a:gd name="connsiteX0" fmla="*/ 460427 w 1200814"/>
              <a:gd name="connsiteY0" fmla="*/ 2379784 h 2391260"/>
              <a:gd name="connsiteX1" fmla="*/ 31658 w 1200814"/>
              <a:gd name="connsiteY1" fmla="*/ 1929211 h 2391260"/>
              <a:gd name="connsiteX2" fmla="*/ 91933 w 1200814"/>
              <a:gd name="connsiteY2" fmla="*/ 431715 h 2391260"/>
              <a:gd name="connsiteX3" fmla="*/ 569011 w 1200814"/>
              <a:gd name="connsiteY3" fmla="*/ 7646 h 2391260"/>
              <a:gd name="connsiteX4" fmla="*/ 1149118 w 1200814"/>
              <a:gd name="connsiteY4" fmla="*/ 617244 h 2391260"/>
              <a:gd name="connsiteX5" fmla="*/ 1165359 w 1200814"/>
              <a:gd name="connsiteY5" fmla="*/ 1544897 h 2391260"/>
              <a:gd name="connsiteX6" fmla="*/ 1085846 w 1200814"/>
              <a:gd name="connsiteY6" fmla="*/ 2260515 h 2391260"/>
              <a:gd name="connsiteX7" fmla="*/ 754542 w 1200814"/>
              <a:gd name="connsiteY7" fmla="*/ 2379784 h 2391260"/>
              <a:gd name="connsiteX8" fmla="*/ 701533 w 1200814"/>
              <a:gd name="connsiteY8" fmla="*/ 2379784 h 2391260"/>
              <a:gd name="connsiteX0" fmla="*/ 460427 w 1200814"/>
              <a:gd name="connsiteY0" fmla="*/ 2379784 h 2391260"/>
              <a:gd name="connsiteX1" fmla="*/ 31658 w 1200814"/>
              <a:gd name="connsiteY1" fmla="*/ 1929211 h 2391260"/>
              <a:gd name="connsiteX2" fmla="*/ 91933 w 1200814"/>
              <a:gd name="connsiteY2" fmla="*/ 431715 h 2391260"/>
              <a:gd name="connsiteX3" fmla="*/ 569011 w 1200814"/>
              <a:gd name="connsiteY3" fmla="*/ 7646 h 2391260"/>
              <a:gd name="connsiteX4" fmla="*/ 1149118 w 1200814"/>
              <a:gd name="connsiteY4" fmla="*/ 617244 h 2391260"/>
              <a:gd name="connsiteX5" fmla="*/ 1165359 w 1200814"/>
              <a:gd name="connsiteY5" fmla="*/ 1544897 h 2391260"/>
              <a:gd name="connsiteX6" fmla="*/ 1085846 w 1200814"/>
              <a:gd name="connsiteY6" fmla="*/ 2260515 h 2391260"/>
              <a:gd name="connsiteX7" fmla="*/ 754542 w 1200814"/>
              <a:gd name="connsiteY7" fmla="*/ 2379784 h 2391260"/>
              <a:gd name="connsiteX8" fmla="*/ 701533 w 1200814"/>
              <a:gd name="connsiteY8" fmla="*/ 2379784 h 2391260"/>
              <a:gd name="connsiteX0" fmla="*/ 460427 w 1244536"/>
              <a:gd name="connsiteY0" fmla="*/ 2379784 h 2391260"/>
              <a:gd name="connsiteX1" fmla="*/ 31658 w 1244536"/>
              <a:gd name="connsiteY1" fmla="*/ 1929211 h 2391260"/>
              <a:gd name="connsiteX2" fmla="*/ 91933 w 1244536"/>
              <a:gd name="connsiteY2" fmla="*/ 431715 h 2391260"/>
              <a:gd name="connsiteX3" fmla="*/ 569011 w 1244536"/>
              <a:gd name="connsiteY3" fmla="*/ 7646 h 2391260"/>
              <a:gd name="connsiteX4" fmla="*/ 1205548 w 1244536"/>
              <a:gd name="connsiteY4" fmla="*/ 842531 h 2391260"/>
              <a:gd name="connsiteX5" fmla="*/ 1165359 w 1244536"/>
              <a:gd name="connsiteY5" fmla="*/ 1544897 h 2391260"/>
              <a:gd name="connsiteX6" fmla="*/ 1085846 w 1244536"/>
              <a:gd name="connsiteY6" fmla="*/ 2260515 h 2391260"/>
              <a:gd name="connsiteX7" fmla="*/ 754542 w 1244536"/>
              <a:gd name="connsiteY7" fmla="*/ 2379784 h 2391260"/>
              <a:gd name="connsiteX8" fmla="*/ 701533 w 1244536"/>
              <a:gd name="connsiteY8" fmla="*/ 2379784 h 2391260"/>
              <a:gd name="connsiteX0" fmla="*/ 460427 w 1209076"/>
              <a:gd name="connsiteY0" fmla="*/ 2379784 h 2391260"/>
              <a:gd name="connsiteX1" fmla="*/ 31658 w 1209076"/>
              <a:gd name="connsiteY1" fmla="*/ 1929211 h 2391260"/>
              <a:gd name="connsiteX2" fmla="*/ 91933 w 1209076"/>
              <a:gd name="connsiteY2" fmla="*/ 431715 h 2391260"/>
              <a:gd name="connsiteX3" fmla="*/ 569011 w 1209076"/>
              <a:gd name="connsiteY3" fmla="*/ 7646 h 2391260"/>
              <a:gd name="connsiteX4" fmla="*/ 1205548 w 1209076"/>
              <a:gd name="connsiteY4" fmla="*/ 842531 h 2391260"/>
              <a:gd name="connsiteX5" fmla="*/ 1165359 w 1209076"/>
              <a:gd name="connsiteY5" fmla="*/ 1544897 h 2391260"/>
              <a:gd name="connsiteX6" fmla="*/ 1085846 w 1209076"/>
              <a:gd name="connsiteY6" fmla="*/ 2260515 h 2391260"/>
              <a:gd name="connsiteX7" fmla="*/ 754542 w 1209076"/>
              <a:gd name="connsiteY7" fmla="*/ 2379784 h 2391260"/>
              <a:gd name="connsiteX8" fmla="*/ 701533 w 1209076"/>
              <a:gd name="connsiteY8" fmla="*/ 2379784 h 2391260"/>
              <a:gd name="connsiteX0" fmla="*/ 460427 w 1295302"/>
              <a:gd name="connsiteY0" fmla="*/ 2379784 h 2391260"/>
              <a:gd name="connsiteX1" fmla="*/ 31658 w 1295302"/>
              <a:gd name="connsiteY1" fmla="*/ 1929211 h 2391260"/>
              <a:gd name="connsiteX2" fmla="*/ 91933 w 1295302"/>
              <a:gd name="connsiteY2" fmla="*/ 431715 h 2391260"/>
              <a:gd name="connsiteX3" fmla="*/ 569011 w 1295302"/>
              <a:gd name="connsiteY3" fmla="*/ 7646 h 2391260"/>
              <a:gd name="connsiteX4" fmla="*/ 1205548 w 1295302"/>
              <a:gd name="connsiteY4" fmla="*/ 842531 h 2391260"/>
              <a:gd name="connsiteX5" fmla="*/ 1278218 w 1295302"/>
              <a:gd name="connsiteY5" fmla="*/ 1783436 h 2391260"/>
              <a:gd name="connsiteX6" fmla="*/ 1085846 w 1295302"/>
              <a:gd name="connsiteY6" fmla="*/ 2260515 h 2391260"/>
              <a:gd name="connsiteX7" fmla="*/ 754542 w 1295302"/>
              <a:gd name="connsiteY7" fmla="*/ 2379784 h 2391260"/>
              <a:gd name="connsiteX8" fmla="*/ 701533 w 1295302"/>
              <a:gd name="connsiteY8" fmla="*/ 2379784 h 2391260"/>
              <a:gd name="connsiteX0" fmla="*/ 460427 w 1280808"/>
              <a:gd name="connsiteY0" fmla="*/ 2379784 h 2391260"/>
              <a:gd name="connsiteX1" fmla="*/ 31658 w 1280808"/>
              <a:gd name="connsiteY1" fmla="*/ 1929211 h 2391260"/>
              <a:gd name="connsiteX2" fmla="*/ 91933 w 1280808"/>
              <a:gd name="connsiteY2" fmla="*/ 431715 h 2391260"/>
              <a:gd name="connsiteX3" fmla="*/ 569011 w 1280808"/>
              <a:gd name="connsiteY3" fmla="*/ 7646 h 2391260"/>
              <a:gd name="connsiteX4" fmla="*/ 1205548 w 1280808"/>
              <a:gd name="connsiteY4" fmla="*/ 842531 h 2391260"/>
              <a:gd name="connsiteX5" fmla="*/ 1278218 w 1280808"/>
              <a:gd name="connsiteY5" fmla="*/ 1783436 h 2391260"/>
              <a:gd name="connsiteX6" fmla="*/ 1085846 w 1280808"/>
              <a:gd name="connsiteY6" fmla="*/ 2260515 h 2391260"/>
              <a:gd name="connsiteX7" fmla="*/ 754542 w 1280808"/>
              <a:gd name="connsiteY7" fmla="*/ 2379784 h 2391260"/>
              <a:gd name="connsiteX8" fmla="*/ 701533 w 1280808"/>
              <a:gd name="connsiteY8" fmla="*/ 2379784 h 2391260"/>
              <a:gd name="connsiteX0" fmla="*/ 460427 w 1288103"/>
              <a:gd name="connsiteY0" fmla="*/ 2379784 h 2391260"/>
              <a:gd name="connsiteX1" fmla="*/ 31658 w 1288103"/>
              <a:gd name="connsiteY1" fmla="*/ 1929211 h 2391260"/>
              <a:gd name="connsiteX2" fmla="*/ 91933 w 1288103"/>
              <a:gd name="connsiteY2" fmla="*/ 431715 h 2391260"/>
              <a:gd name="connsiteX3" fmla="*/ 569011 w 1288103"/>
              <a:gd name="connsiteY3" fmla="*/ 7646 h 2391260"/>
              <a:gd name="connsiteX4" fmla="*/ 1205548 w 1288103"/>
              <a:gd name="connsiteY4" fmla="*/ 842531 h 2391260"/>
              <a:gd name="connsiteX5" fmla="*/ 1278218 w 1288103"/>
              <a:gd name="connsiteY5" fmla="*/ 1783436 h 2391260"/>
              <a:gd name="connsiteX6" fmla="*/ 1085846 w 1288103"/>
              <a:gd name="connsiteY6" fmla="*/ 2260515 h 2391260"/>
              <a:gd name="connsiteX7" fmla="*/ 754542 w 1288103"/>
              <a:gd name="connsiteY7" fmla="*/ 2379784 h 2391260"/>
              <a:gd name="connsiteX8" fmla="*/ 701533 w 1288103"/>
              <a:gd name="connsiteY8" fmla="*/ 2379784 h 2391260"/>
              <a:gd name="connsiteX0" fmla="*/ 460427 w 1289288"/>
              <a:gd name="connsiteY0" fmla="*/ 2379784 h 2391260"/>
              <a:gd name="connsiteX1" fmla="*/ 31658 w 1289288"/>
              <a:gd name="connsiteY1" fmla="*/ 1929211 h 2391260"/>
              <a:gd name="connsiteX2" fmla="*/ 91933 w 1289288"/>
              <a:gd name="connsiteY2" fmla="*/ 431715 h 2391260"/>
              <a:gd name="connsiteX3" fmla="*/ 569011 w 1289288"/>
              <a:gd name="connsiteY3" fmla="*/ 7646 h 2391260"/>
              <a:gd name="connsiteX4" fmla="*/ 1205548 w 1289288"/>
              <a:gd name="connsiteY4" fmla="*/ 842531 h 2391260"/>
              <a:gd name="connsiteX5" fmla="*/ 1278218 w 1289288"/>
              <a:gd name="connsiteY5" fmla="*/ 1783436 h 2391260"/>
              <a:gd name="connsiteX6" fmla="*/ 1085846 w 1289288"/>
              <a:gd name="connsiteY6" fmla="*/ 2260515 h 2391260"/>
              <a:gd name="connsiteX7" fmla="*/ 754542 w 1289288"/>
              <a:gd name="connsiteY7" fmla="*/ 2379784 h 2391260"/>
              <a:gd name="connsiteX8" fmla="*/ 701533 w 1289288"/>
              <a:gd name="connsiteY8" fmla="*/ 2379784 h 2391260"/>
              <a:gd name="connsiteX0" fmla="*/ 460427 w 1278926"/>
              <a:gd name="connsiteY0" fmla="*/ 2379784 h 2391260"/>
              <a:gd name="connsiteX1" fmla="*/ 31658 w 1278926"/>
              <a:gd name="connsiteY1" fmla="*/ 1929211 h 2391260"/>
              <a:gd name="connsiteX2" fmla="*/ 91933 w 1278926"/>
              <a:gd name="connsiteY2" fmla="*/ 431715 h 2391260"/>
              <a:gd name="connsiteX3" fmla="*/ 569011 w 1278926"/>
              <a:gd name="connsiteY3" fmla="*/ 7646 h 2391260"/>
              <a:gd name="connsiteX4" fmla="*/ 1205548 w 1278926"/>
              <a:gd name="connsiteY4" fmla="*/ 842531 h 2391260"/>
              <a:gd name="connsiteX5" fmla="*/ 1278218 w 1278926"/>
              <a:gd name="connsiteY5" fmla="*/ 1783436 h 2391260"/>
              <a:gd name="connsiteX6" fmla="*/ 1085846 w 1278926"/>
              <a:gd name="connsiteY6" fmla="*/ 2260515 h 2391260"/>
              <a:gd name="connsiteX7" fmla="*/ 754542 w 1278926"/>
              <a:gd name="connsiteY7" fmla="*/ 2379784 h 2391260"/>
              <a:gd name="connsiteX8" fmla="*/ 701533 w 1278926"/>
              <a:gd name="connsiteY8" fmla="*/ 2379784 h 2391260"/>
              <a:gd name="connsiteX0" fmla="*/ 460427 w 1278926"/>
              <a:gd name="connsiteY0" fmla="*/ 2379784 h 2379784"/>
              <a:gd name="connsiteX1" fmla="*/ 31658 w 1278926"/>
              <a:gd name="connsiteY1" fmla="*/ 1929211 h 2379784"/>
              <a:gd name="connsiteX2" fmla="*/ 91933 w 1278926"/>
              <a:gd name="connsiteY2" fmla="*/ 431715 h 2379784"/>
              <a:gd name="connsiteX3" fmla="*/ 569011 w 1278926"/>
              <a:gd name="connsiteY3" fmla="*/ 7646 h 2379784"/>
              <a:gd name="connsiteX4" fmla="*/ 1205548 w 1278926"/>
              <a:gd name="connsiteY4" fmla="*/ 842531 h 2379784"/>
              <a:gd name="connsiteX5" fmla="*/ 1278218 w 1278926"/>
              <a:gd name="connsiteY5" fmla="*/ 1783436 h 2379784"/>
              <a:gd name="connsiteX6" fmla="*/ 1085846 w 1278926"/>
              <a:gd name="connsiteY6" fmla="*/ 2260515 h 2379784"/>
              <a:gd name="connsiteX7" fmla="*/ 701533 w 1278926"/>
              <a:gd name="connsiteY7" fmla="*/ 2379784 h 2379784"/>
              <a:gd name="connsiteX0" fmla="*/ 460427 w 1278926"/>
              <a:gd name="connsiteY0" fmla="*/ 2379784 h 2379784"/>
              <a:gd name="connsiteX1" fmla="*/ 31658 w 1278926"/>
              <a:gd name="connsiteY1" fmla="*/ 1929211 h 2379784"/>
              <a:gd name="connsiteX2" fmla="*/ 91933 w 1278926"/>
              <a:gd name="connsiteY2" fmla="*/ 431715 h 2379784"/>
              <a:gd name="connsiteX3" fmla="*/ 569011 w 1278926"/>
              <a:gd name="connsiteY3" fmla="*/ 7646 h 2379784"/>
              <a:gd name="connsiteX4" fmla="*/ 1205548 w 1278926"/>
              <a:gd name="connsiteY4" fmla="*/ 842531 h 2379784"/>
              <a:gd name="connsiteX5" fmla="*/ 1278218 w 1278926"/>
              <a:gd name="connsiteY5" fmla="*/ 1783436 h 2379784"/>
              <a:gd name="connsiteX6" fmla="*/ 1085846 w 1278926"/>
              <a:gd name="connsiteY6" fmla="*/ 2260515 h 2379784"/>
              <a:gd name="connsiteX7" fmla="*/ 749016 w 1278926"/>
              <a:gd name="connsiteY7" fmla="*/ 2374208 h 2379784"/>
              <a:gd name="connsiteX0" fmla="*/ 505046 w 1281996"/>
              <a:gd name="connsiteY0" fmla="*/ 2390935 h 2390935"/>
              <a:gd name="connsiteX1" fmla="*/ 34728 w 1281996"/>
              <a:gd name="connsiteY1" fmla="*/ 1929211 h 2390935"/>
              <a:gd name="connsiteX2" fmla="*/ 95003 w 1281996"/>
              <a:gd name="connsiteY2" fmla="*/ 431715 h 2390935"/>
              <a:gd name="connsiteX3" fmla="*/ 572081 w 1281996"/>
              <a:gd name="connsiteY3" fmla="*/ 7646 h 2390935"/>
              <a:gd name="connsiteX4" fmla="*/ 1208618 w 1281996"/>
              <a:gd name="connsiteY4" fmla="*/ 842531 h 2390935"/>
              <a:gd name="connsiteX5" fmla="*/ 1281288 w 1281996"/>
              <a:gd name="connsiteY5" fmla="*/ 1783436 h 2390935"/>
              <a:gd name="connsiteX6" fmla="*/ 1088916 w 1281996"/>
              <a:gd name="connsiteY6" fmla="*/ 2260515 h 2390935"/>
              <a:gd name="connsiteX7" fmla="*/ 752086 w 1281996"/>
              <a:gd name="connsiteY7" fmla="*/ 2374208 h 2390935"/>
              <a:gd name="connsiteX0" fmla="*/ 364821 w 1272350"/>
              <a:gd name="connsiteY0" fmla="*/ 2346330 h 2374208"/>
              <a:gd name="connsiteX1" fmla="*/ 25082 w 1272350"/>
              <a:gd name="connsiteY1" fmla="*/ 1929211 h 2374208"/>
              <a:gd name="connsiteX2" fmla="*/ 85357 w 1272350"/>
              <a:gd name="connsiteY2" fmla="*/ 431715 h 2374208"/>
              <a:gd name="connsiteX3" fmla="*/ 562435 w 1272350"/>
              <a:gd name="connsiteY3" fmla="*/ 7646 h 2374208"/>
              <a:gd name="connsiteX4" fmla="*/ 1198972 w 1272350"/>
              <a:gd name="connsiteY4" fmla="*/ 842531 h 2374208"/>
              <a:gd name="connsiteX5" fmla="*/ 1271642 w 1272350"/>
              <a:gd name="connsiteY5" fmla="*/ 1783436 h 2374208"/>
              <a:gd name="connsiteX6" fmla="*/ 1079270 w 1272350"/>
              <a:gd name="connsiteY6" fmla="*/ 2260515 h 2374208"/>
              <a:gd name="connsiteX7" fmla="*/ 742440 w 1272350"/>
              <a:gd name="connsiteY7" fmla="*/ 2374208 h 2374208"/>
              <a:gd name="connsiteX0" fmla="*/ 364821 w 1272350"/>
              <a:gd name="connsiteY0" fmla="*/ 2346330 h 2374208"/>
              <a:gd name="connsiteX1" fmla="*/ 25082 w 1272350"/>
              <a:gd name="connsiteY1" fmla="*/ 1929211 h 2374208"/>
              <a:gd name="connsiteX2" fmla="*/ 85357 w 1272350"/>
              <a:gd name="connsiteY2" fmla="*/ 431715 h 2374208"/>
              <a:gd name="connsiteX3" fmla="*/ 562435 w 1272350"/>
              <a:gd name="connsiteY3" fmla="*/ 7646 h 2374208"/>
              <a:gd name="connsiteX4" fmla="*/ 1198972 w 1272350"/>
              <a:gd name="connsiteY4" fmla="*/ 842531 h 2374208"/>
              <a:gd name="connsiteX5" fmla="*/ 1271642 w 1272350"/>
              <a:gd name="connsiteY5" fmla="*/ 1783436 h 2374208"/>
              <a:gd name="connsiteX6" fmla="*/ 1079270 w 1272350"/>
              <a:gd name="connsiteY6" fmla="*/ 2260515 h 2374208"/>
              <a:gd name="connsiteX7" fmla="*/ 742440 w 1272350"/>
              <a:gd name="connsiteY7" fmla="*/ 2374208 h 2374208"/>
              <a:gd name="connsiteX0" fmla="*/ 364821 w 1272350"/>
              <a:gd name="connsiteY0" fmla="*/ 2346330 h 2351906"/>
              <a:gd name="connsiteX1" fmla="*/ 25082 w 1272350"/>
              <a:gd name="connsiteY1" fmla="*/ 1929211 h 2351906"/>
              <a:gd name="connsiteX2" fmla="*/ 85357 w 1272350"/>
              <a:gd name="connsiteY2" fmla="*/ 431715 h 2351906"/>
              <a:gd name="connsiteX3" fmla="*/ 562435 w 1272350"/>
              <a:gd name="connsiteY3" fmla="*/ 7646 h 2351906"/>
              <a:gd name="connsiteX4" fmla="*/ 1198972 w 1272350"/>
              <a:gd name="connsiteY4" fmla="*/ 842531 h 2351906"/>
              <a:gd name="connsiteX5" fmla="*/ 1271642 w 1272350"/>
              <a:gd name="connsiteY5" fmla="*/ 1783436 h 2351906"/>
              <a:gd name="connsiteX6" fmla="*/ 1079270 w 1272350"/>
              <a:gd name="connsiteY6" fmla="*/ 2260515 h 2351906"/>
              <a:gd name="connsiteX7" fmla="*/ 855213 w 1272350"/>
              <a:gd name="connsiteY7" fmla="*/ 2351906 h 2351906"/>
              <a:gd name="connsiteX0" fmla="*/ 364821 w 1274227"/>
              <a:gd name="connsiteY0" fmla="*/ 2346330 h 2351906"/>
              <a:gd name="connsiteX1" fmla="*/ 25082 w 1274227"/>
              <a:gd name="connsiteY1" fmla="*/ 1929211 h 2351906"/>
              <a:gd name="connsiteX2" fmla="*/ 85357 w 1274227"/>
              <a:gd name="connsiteY2" fmla="*/ 431715 h 2351906"/>
              <a:gd name="connsiteX3" fmla="*/ 562435 w 1274227"/>
              <a:gd name="connsiteY3" fmla="*/ 7646 h 2351906"/>
              <a:gd name="connsiteX4" fmla="*/ 1198972 w 1274227"/>
              <a:gd name="connsiteY4" fmla="*/ 842531 h 2351906"/>
              <a:gd name="connsiteX5" fmla="*/ 1271642 w 1274227"/>
              <a:gd name="connsiteY5" fmla="*/ 1783436 h 2351906"/>
              <a:gd name="connsiteX6" fmla="*/ 1120817 w 1274227"/>
              <a:gd name="connsiteY6" fmla="*/ 2199184 h 2351906"/>
              <a:gd name="connsiteX7" fmla="*/ 855213 w 1274227"/>
              <a:gd name="connsiteY7" fmla="*/ 2351906 h 2351906"/>
              <a:gd name="connsiteX0" fmla="*/ 364821 w 1291180"/>
              <a:gd name="connsiteY0" fmla="*/ 2346330 h 2351906"/>
              <a:gd name="connsiteX1" fmla="*/ 25082 w 1291180"/>
              <a:gd name="connsiteY1" fmla="*/ 1929211 h 2351906"/>
              <a:gd name="connsiteX2" fmla="*/ 85357 w 1291180"/>
              <a:gd name="connsiteY2" fmla="*/ 431715 h 2351906"/>
              <a:gd name="connsiteX3" fmla="*/ 562435 w 1291180"/>
              <a:gd name="connsiteY3" fmla="*/ 7646 h 2351906"/>
              <a:gd name="connsiteX4" fmla="*/ 1198972 w 1291180"/>
              <a:gd name="connsiteY4" fmla="*/ 842531 h 2351906"/>
              <a:gd name="connsiteX5" fmla="*/ 1271642 w 1291180"/>
              <a:gd name="connsiteY5" fmla="*/ 1783436 h 2351906"/>
              <a:gd name="connsiteX6" fmla="*/ 855213 w 1291180"/>
              <a:gd name="connsiteY6" fmla="*/ 2351906 h 2351906"/>
              <a:gd name="connsiteX0" fmla="*/ 364821 w 1291180"/>
              <a:gd name="connsiteY0" fmla="*/ 2346330 h 2351906"/>
              <a:gd name="connsiteX1" fmla="*/ 25082 w 1291180"/>
              <a:gd name="connsiteY1" fmla="*/ 1929211 h 2351906"/>
              <a:gd name="connsiteX2" fmla="*/ 85357 w 1291180"/>
              <a:gd name="connsiteY2" fmla="*/ 431715 h 2351906"/>
              <a:gd name="connsiteX3" fmla="*/ 562435 w 1291180"/>
              <a:gd name="connsiteY3" fmla="*/ 7646 h 2351906"/>
              <a:gd name="connsiteX4" fmla="*/ 1198972 w 1291180"/>
              <a:gd name="connsiteY4" fmla="*/ 842531 h 2351906"/>
              <a:gd name="connsiteX5" fmla="*/ 1271642 w 1291180"/>
              <a:gd name="connsiteY5" fmla="*/ 1783436 h 2351906"/>
              <a:gd name="connsiteX6" fmla="*/ 855213 w 1291180"/>
              <a:gd name="connsiteY6" fmla="*/ 2351906 h 2351906"/>
              <a:gd name="connsiteX0" fmla="*/ 364821 w 1271975"/>
              <a:gd name="connsiteY0" fmla="*/ 2346330 h 2351906"/>
              <a:gd name="connsiteX1" fmla="*/ 25082 w 1271975"/>
              <a:gd name="connsiteY1" fmla="*/ 1929211 h 2351906"/>
              <a:gd name="connsiteX2" fmla="*/ 85357 w 1271975"/>
              <a:gd name="connsiteY2" fmla="*/ 431715 h 2351906"/>
              <a:gd name="connsiteX3" fmla="*/ 562435 w 1271975"/>
              <a:gd name="connsiteY3" fmla="*/ 7646 h 2351906"/>
              <a:gd name="connsiteX4" fmla="*/ 1198972 w 1271975"/>
              <a:gd name="connsiteY4" fmla="*/ 842531 h 2351906"/>
              <a:gd name="connsiteX5" fmla="*/ 1271642 w 1271975"/>
              <a:gd name="connsiteY5" fmla="*/ 1783436 h 2351906"/>
              <a:gd name="connsiteX6" fmla="*/ 855213 w 1271975"/>
              <a:gd name="connsiteY6" fmla="*/ 2351906 h 2351906"/>
              <a:gd name="connsiteX0" fmla="*/ 364821 w 1271975"/>
              <a:gd name="connsiteY0" fmla="*/ 2346330 h 2351906"/>
              <a:gd name="connsiteX1" fmla="*/ 25082 w 1271975"/>
              <a:gd name="connsiteY1" fmla="*/ 1929211 h 2351906"/>
              <a:gd name="connsiteX2" fmla="*/ 85357 w 1271975"/>
              <a:gd name="connsiteY2" fmla="*/ 431715 h 2351906"/>
              <a:gd name="connsiteX3" fmla="*/ 562435 w 1271975"/>
              <a:gd name="connsiteY3" fmla="*/ 7646 h 2351906"/>
              <a:gd name="connsiteX4" fmla="*/ 1198972 w 1271975"/>
              <a:gd name="connsiteY4" fmla="*/ 842531 h 2351906"/>
              <a:gd name="connsiteX5" fmla="*/ 1271642 w 1271975"/>
              <a:gd name="connsiteY5" fmla="*/ 1783436 h 2351906"/>
              <a:gd name="connsiteX6" fmla="*/ 855213 w 1271975"/>
              <a:gd name="connsiteY6" fmla="*/ 2351906 h 2351906"/>
              <a:gd name="connsiteX0" fmla="*/ 364821 w 1271975"/>
              <a:gd name="connsiteY0" fmla="*/ 2346330 h 2351906"/>
              <a:gd name="connsiteX1" fmla="*/ 25082 w 1271975"/>
              <a:gd name="connsiteY1" fmla="*/ 1929211 h 2351906"/>
              <a:gd name="connsiteX2" fmla="*/ 85357 w 1271975"/>
              <a:gd name="connsiteY2" fmla="*/ 431715 h 2351906"/>
              <a:gd name="connsiteX3" fmla="*/ 562435 w 1271975"/>
              <a:gd name="connsiteY3" fmla="*/ 7646 h 2351906"/>
              <a:gd name="connsiteX4" fmla="*/ 1198972 w 1271975"/>
              <a:gd name="connsiteY4" fmla="*/ 842531 h 2351906"/>
              <a:gd name="connsiteX5" fmla="*/ 1271642 w 1271975"/>
              <a:gd name="connsiteY5" fmla="*/ 1783436 h 2351906"/>
              <a:gd name="connsiteX6" fmla="*/ 855213 w 1271975"/>
              <a:gd name="connsiteY6" fmla="*/ 2351906 h 2351906"/>
              <a:gd name="connsiteX0" fmla="*/ 364821 w 1271975"/>
              <a:gd name="connsiteY0" fmla="*/ 2346330 h 2351906"/>
              <a:gd name="connsiteX1" fmla="*/ 25082 w 1271975"/>
              <a:gd name="connsiteY1" fmla="*/ 1929211 h 2351906"/>
              <a:gd name="connsiteX2" fmla="*/ 85357 w 1271975"/>
              <a:gd name="connsiteY2" fmla="*/ 431715 h 2351906"/>
              <a:gd name="connsiteX3" fmla="*/ 562435 w 1271975"/>
              <a:gd name="connsiteY3" fmla="*/ 7646 h 2351906"/>
              <a:gd name="connsiteX4" fmla="*/ 1198972 w 1271975"/>
              <a:gd name="connsiteY4" fmla="*/ 842531 h 2351906"/>
              <a:gd name="connsiteX5" fmla="*/ 1271642 w 1271975"/>
              <a:gd name="connsiteY5" fmla="*/ 1783436 h 2351906"/>
              <a:gd name="connsiteX6" fmla="*/ 855213 w 1271975"/>
              <a:gd name="connsiteY6" fmla="*/ 2351906 h 2351906"/>
              <a:gd name="connsiteX0" fmla="*/ 364821 w 1286024"/>
              <a:gd name="connsiteY0" fmla="*/ 2346330 h 2351906"/>
              <a:gd name="connsiteX1" fmla="*/ 25082 w 1286024"/>
              <a:gd name="connsiteY1" fmla="*/ 1929211 h 2351906"/>
              <a:gd name="connsiteX2" fmla="*/ 85357 w 1286024"/>
              <a:gd name="connsiteY2" fmla="*/ 431715 h 2351906"/>
              <a:gd name="connsiteX3" fmla="*/ 562435 w 1286024"/>
              <a:gd name="connsiteY3" fmla="*/ 7646 h 2351906"/>
              <a:gd name="connsiteX4" fmla="*/ 1181165 w 1286024"/>
              <a:gd name="connsiteY4" fmla="*/ 820229 h 2351906"/>
              <a:gd name="connsiteX5" fmla="*/ 1271642 w 1286024"/>
              <a:gd name="connsiteY5" fmla="*/ 1783436 h 2351906"/>
              <a:gd name="connsiteX6" fmla="*/ 855213 w 1286024"/>
              <a:gd name="connsiteY6" fmla="*/ 2351906 h 2351906"/>
              <a:gd name="connsiteX0" fmla="*/ 364821 w 1272125"/>
              <a:gd name="connsiteY0" fmla="*/ 2346330 h 2351906"/>
              <a:gd name="connsiteX1" fmla="*/ 25082 w 1272125"/>
              <a:gd name="connsiteY1" fmla="*/ 1929211 h 2351906"/>
              <a:gd name="connsiteX2" fmla="*/ 85357 w 1272125"/>
              <a:gd name="connsiteY2" fmla="*/ 431715 h 2351906"/>
              <a:gd name="connsiteX3" fmla="*/ 562435 w 1272125"/>
              <a:gd name="connsiteY3" fmla="*/ 7646 h 2351906"/>
              <a:gd name="connsiteX4" fmla="*/ 1181165 w 1272125"/>
              <a:gd name="connsiteY4" fmla="*/ 820229 h 2351906"/>
              <a:gd name="connsiteX5" fmla="*/ 1271642 w 1272125"/>
              <a:gd name="connsiteY5" fmla="*/ 1783436 h 2351906"/>
              <a:gd name="connsiteX6" fmla="*/ 855213 w 1272125"/>
              <a:gd name="connsiteY6" fmla="*/ 2351906 h 2351906"/>
              <a:gd name="connsiteX0" fmla="*/ 365168 w 1272473"/>
              <a:gd name="connsiteY0" fmla="*/ 2285307 h 2290883"/>
              <a:gd name="connsiteX1" fmla="*/ 25429 w 1272473"/>
              <a:gd name="connsiteY1" fmla="*/ 1868188 h 2290883"/>
              <a:gd name="connsiteX2" fmla="*/ 85704 w 1272473"/>
              <a:gd name="connsiteY2" fmla="*/ 370692 h 2290883"/>
              <a:gd name="connsiteX3" fmla="*/ 571246 w 1272473"/>
              <a:gd name="connsiteY3" fmla="*/ 10234 h 2290883"/>
              <a:gd name="connsiteX4" fmla="*/ 1181512 w 1272473"/>
              <a:gd name="connsiteY4" fmla="*/ 759206 h 2290883"/>
              <a:gd name="connsiteX5" fmla="*/ 1271989 w 1272473"/>
              <a:gd name="connsiteY5" fmla="*/ 1722413 h 2290883"/>
              <a:gd name="connsiteX6" fmla="*/ 855560 w 1272473"/>
              <a:gd name="connsiteY6" fmla="*/ 2290883 h 2290883"/>
              <a:gd name="connsiteX0" fmla="*/ 365168 w 1272473"/>
              <a:gd name="connsiteY0" fmla="*/ 2275310 h 2280886"/>
              <a:gd name="connsiteX1" fmla="*/ 25429 w 1272473"/>
              <a:gd name="connsiteY1" fmla="*/ 1858191 h 2280886"/>
              <a:gd name="connsiteX2" fmla="*/ 85704 w 1272473"/>
              <a:gd name="connsiteY2" fmla="*/ 360695 h 2280886"/>
              <a:gd name="connsiteX3" fmla="*/ 571246 w 1272473"/>
              <a:gd name="connsiteY3" fmla="*/ 237 h 2280886"/>
              <a:gd name="connsiteX4" fmla="*/ 1181512 w 1272473"/>
              <a:gd name="connsiteY4" fmla="*/ 749209 h 2280886"/>
              <a:gd name="connsiteX5" fmla="*/ 1271989 w 1272473"/>
              <a:gd name="connsiteY5" fmla="*/ 1712416 h 2280886"/>
              <a:gd name="connsiteX6" fmla="*/ 855560 w 1272473"/>
              <a:gd name="connsiteY6" fmla="*/ 2280886 h 2280886"/>
              <a:gd name="connsiteX0" fmla="*/ 365168 w 1272473"/>
              <a:gd name="connsiteY0" fmla="*/ 2275310 h 2280886"/>
              <a:gd name="connsiteX1" fmla="*/ 25429 w 1272473"/>
              <a:gd name="connsiteY1" fmla="*/ 1858191 h 2280886"/>
              <a:gd name="connsiteX2" fmla="*/ 85704 w 1272473"/>
              <a:gd name="connsiteY2" fmla="*/ 360695 h 2280886"/>
              <a:gd name="connsiteX3" fmla="*/ 571246 w 1272473"/>
              <a:gd name="connsiteY3" fmla="*/ 237 h 2280886"/>
              <a:gd name="connsiteX4" fmla="*/ 1181512 w 1272473"/>
              <a:gd name="connsiteY4" fmla="*/ 749209 h 2280886"/>
              <a:gd name="connsiteX5" fmla="*/ 1271989 w 1272473"/>
              <a:gd name="connsiteY5" fmla="*/ 1712416 h 2280886"/>
              <a:gd name="connsiteX6" fmla="*/ 855560 w 1272473"/>
              <a:gd name="connsiteY6" fmla="*/ 2280886 h 2280886"/>
              <a:gd name="connsiteX0" fmla="*/ 365168 w 1278881"/>
              <a:gd name="connsiteY0" fmla="*/ 2275310 h 2280886"/>
              <a:gd name="connsiteX1" fmla="*/ 25429 w 1278881"/>
              <a:gd name="connsiteY1" fmla="*/ 1858191 h 2280886"/>
              <a:gd name="connsiteX2" fmla="*/ 85704 w 1278881"/>
              <a:gd name="connsiteY2" fmla="*/ 360695 h 2280886"/>
              <a:gd name="connsiteX3" fmla="*/ 571246 w 1278881"/>
              <a:gd name="connsiteY3" fmla="*/ 237 h 2280886"/>
              <a:gd name="connsiteX4" fmla="*/ 1113797 w 1278881"/>
              <a:gd name="connsiteY4" fmla="*/ 757160 h 2280886"/>
              <a:gd name="connsiteX5" fmla="*/ 1271989 w 1278881"/>
              <a:gd name="connsiteY5" fmla="*/ 1712416 h 2280886"/>
              <a:gd name="connsiteX6" fmla="*/ 855560 w 1278881"/>
              <a:gd name="connsiteY6" fmla="*/ 2280886 h 2280886"/>
              <a:gd name="connsiteX0" fmla="*/ 365168 w 1278882"/>
              <a:gd name="connsiteY0" fmla="*/ 2275310 h 2280886"/>
              <a:gd name="connsiteX1" fmla="*/ 25429 w 1278882"/>
              <a:gd name="connsiteY1" fmla="*/ 1858191 h 2280886"/>
              <a:gd name="connsiteX2" fmla="*/ 85704 w 1278882"/>
              <a:gd name="connsiteY2" fmla="*/ 360695 h 2280886"/>
              <a:gd name="connsiteX3" fmla="*/ 571246 w 1278882"/>
              <a:gd name="connsiteY3" fmla="*/ 237 h 2280886"/>
              <a:gd name="connsiteX4" fmla="*/ 1113797 w 1278882"/>
              <a:gd name="connsiteY4" fmla="*/ 757160 h 2280886"/>
              <a:gd name="connsiteX5" fmla="*/ 1271989 w 1278882"/>
              <a:gd name="connsiteY5" fmla="*/ 1712416 h 2280886"/>
              <a:gd name="connsiteX6" fmla="*/ 855560 w 1278882"/>
              <a:gd name="connsiteY6" fmla="*/ 2280886 h 2280886"/>
              <a:gd name="connsiteX0" fmla="*/ 365168 w 1222454"/>
              <a:gd name="connsiteY0" fmla="*/ 2275310 h 2280886"/>
              <a:gd name="connsiteX1" fmla="*/ 25429 w 1222454"/>
              <a:gd name="connsiteY1" fmla="*/ 1858191 h 2280886"/>
              <a:gd name="connsiteX2" fmla="*/ 85704 w 1222454"/>
              <a:gd name="connsiteY2" fmla="*/ 360695 h 2280886"/>
              <a:gd name="connsiteX3" fmla="*/ 571246 w 1222454"/>
              <a:gd name="connsiteY3" fmla="*/ 237 h 2280886"/>
              <a:gd name="connsiteX4" fmla="*/ 1113797 w 1222454"/>
              <a:gd name="connsiteY4" fmla="*/ 757160 h 2280886"/>
              <a:gd name="connsiteX5" fmla="*/ 1212739 w 1222454"/>
              <a:gd name="connsiteY5" fmla="*/ 1783978 h 2280886"/>
              <a:gd name="connsiteX6" fmla="*/ 855560 w 1222454"/>
              <a:gd name="connsiteY6" fmla="*/ 2280886 h 2280886"/>
              <a:gd name="connsiteX0" fmla="*/ 365168 w 1212744"/>
              <a:gd name="connsiteY0" fmla="*/ 2275310 h 2280886"/>
              <a:gd name="connsiteX1" fmla="*/ 25429 w 1212744"/>
              <a:gd name="connsiteY1" fmla="*/ 1858191 h 2280886"/>
              <a:gd name="connsiteX2" fmla="*/ 85704 w 1212744"/>
              <a:gd name="connsiteY2" fmla="*/ 360695 h 2280886"/>
              <a:gd name="connsiteX3" fmla="*/ 571246 w 1212744"/>
              <a:gd name="connsiteY3" fmla="*/ 237 h 2280886"/>
              <a:gd name="connsiteX4" fmla="*/ 1113797 w 1212744"/>
              <a:gd name="connsiteY4" fmla="*/ 757160 h 2280886"/>
              <a:gd name="connsiteX5" fmla="*/ 1212739 w 1212744"/>
              <a:gd name="connsiteY5" fmla="*/ 1783978 h 2280886"/>
              <a:gd name="connsiteX6" fmla="*/ 855560 w 1212744"/>
              <a:gd name="connsiteY6" fmla="*/ 2280886 h 2280886"/>
              <a:gd name="connsiteX0" fmla="*/ 365168 w 1224387"/>
              <a:gd name="connsiteY0" fmla="*/ 2275310 h 2275310"/>
              <a:gd name="connsiteX1" fmla="*/ 25429 w 1224387"/>
              <a:gd name="connsiteY1" fmla="*/ 1858191 h 2275310"/>
              <a:gd name="connsiteX2" fmla="*/ 85704 w 1224387"/>
              <a:gd name="connsiteY2" fmla="*/ 360695 h 2275310"/>
              <a:gd name="connsiteX3" fmla="*/ 571246 w 1224387"/>
              <a:gd name="connsiteY3" fmla="*/ 237 h 2275310"/>
              <a:gd name="connsiteX4" fmla="*/ 1113797 w 1224387"/>
              <a:gd name="connsiteY4" fmla="*/ 757160 h 2275310"/>
              <a:gd name="connsiteX5" fmla="*/ 1212739 w 1224387"/>
              <a:gd name="connsiteY5" fmla="*/ 1783978 h 2275310"/>
              <a:gd name="connsiteX6" fmla="*/ 821701 w 1224387"/>
              <a:gd name="connsiteY6" fmla="*/ 2201373 h 2275310"/>
              <a:gd name="connsiteX0" fmla="*/ 365168 w 1224387"/>
              <a:gd name="connsiteY0" fmla="*/ 2275310 h 2275310"/>
              <a:gd name="connsiteX1" fmla="*/ 25429 w 1224387"/>
              <a:gd name="connsiteY1" fmla="*/ 1858191 h 2275310"/>
              <a:gd name="connsiteX2" fmla="*/ 85704 w 1224387"/>
              <a:gd name="connsiteY2" fmla="*/ 360695 h 2275310"/>
              <a:gd name="connsiteX3" fmla="*/ 571246 w 1224387"/>
              <a:gd name="connsiteY3" fmla="*/ 237 h 2275310"/>
              <a:gd name="connsiteX4" fmla="*/ 1113797 w 1224387"/>
              <a:gd name="connsiteY4" fmla="*/ 757160 h 2275310"/>
              <a:gd name="connsiteX5" fmla="*/ 1212739 w 1224387"/>
              <a:gd name="connsiteY5" fmla="*/ 1783978 h 2275310"/>
              <a:gd name="connsiteX6" fmla="*/ 821701 w 1224387"/>
              <a:gd name="connsiteY6" fmla="*/ 2201373 h 2275310"/>
              <a:gd name="connsiteX0" fmla="*/ 365168 w 1223897"/>
              <a:gd name="connsiteY0" fmla="*/ 2275310 h 2275310"/>
              <a:gd name="connsiteX1" fmla="*/ 25429 w 1223897"/>
              <a:gd name="connsiteY1" fmla="*/ 1858191 h 2275310"/>
              <a:gd name="connsiteX2" fmla="*/ 85704 w 1223897"/>
              <a:gd name="connsiteY2" fmla="*/ 360695 h 2275310"/>
              <a:gd name="connsiteX3" fmla="*/ 571246 w 1223897"/>
              <a:gd name="connsiteY3" fmla="*/ 237 h 2275310"/>
              <a:gd name="connsiteX4" fmla="*/ 1113797 w 1223897"/>
              <a:gd name="connsiteY4" fmla="*/ 757160 h 2275310"/>
              <a:gd name="connsiteX5" fmla="*/ 1212739 w 1223897"/>
              <a:gd name="connsiteY5" fmla="*/ 1783978 h 2275310"/>
              <a:gd name="connsiteX6" fmla="*/ 830165 w 1223897"/>
              <a:gd name="connsiteY6" fmla="*/ 2225227 h 2275310"/>
              <a:gd name="connsiteX0" fmla="*/ 365168 w 1214201"/>
              <a:gd name="connsiteY0" fmla="*/ 2275310 h 2275310"/>
              <a:gd name="connsiteX1" fmla="*/ 25429 w 1214201"/>
              <a:gd name="connsiteY1" fmla="*/ 1858191 h 2275310"/>
              <a:gd name="connsiteX2" fmla="*/ 85704 w 1214201"/>
              <a:gd name="connsiteY2" fmla="*/ 360695 h 2275310"/>
              <a:gd name="connsiteX3" fmla="*/ 571246 w 1214201"/>
              <a:gd name="connsiteY3" fmla="*/ 237 h 2275310"/>
              <a:gd name="connsiteX4" fmla="*/ 1113797 w 1214201"/>
              <a:gd name="connsiteY4" fmla="*/ 757160 h 2275310"/>
              <a:gd name="connsiteX5" fmla="*/ 1212739 w 1214201"/>
              <a:gd name="connsiteY5" fmla="*/ 1783978 h 2275310"/>
              <a:gd name="connsiteX6" fmla="*/ 830165 w 1214201"/>
              <a:gd name="connsiteY6" fmla="*/ 2225227 h 2275310"/>
              <a:gd name="connsiteX0" fmla="*/ 365168 w 1177336"/>
              <a:gd name="connsiteY0" fmla="*/ 2275310 h 2275310"/>
              <a:gd name="connsiteX1" fmla="*/ 25429 w 1177336"/>
              <a:gd name="connsiteY1" fmla="*/ 1858191 h 2275310"/>
              <a:gd name="connsiteX2" fmla="*/ 85704 w 1177336"/>
              <a:gd name="connsiteY2" fmla="*/ 360695 h 2275310"/>
              <a:gd name="connsiteX3" fmla="*/ 571246 w 1177336"/>
              <a:gd name="connsiteY3" fmla="*/ 237 h 2275310"/>
              <a:gd name="connsiteX4" fmla="*/ 1113797 w 1177336"/>
              <a:gd name="connsiteY4" fmla="*/ 757160 h 2275310"/>
              <a:gd name="connsiteX5" fmla="*/ 1174885 w 1177336"/>
              <a:gd name="connsiteY5" fmla="*/ 1804298 h 2275310"/>
              <a:gd name="connsiteX6" fmla="*/ 830165 w 1177336"/>
              <a:gd name="connsiteY6" fmla="*/ 2225227 h 2275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77336" h="2275310">
                <a:moveTo>
                  <a:pt x="365168" y="2275310"/>
                </a:moveTo>
                <a:cubicBezTo>
                  <a:pt x="191641" y="2182114"/>
                  <a:pt x="72006" y="2177294"/>
                  <a:pt x="25429" y="1858191"/>
                </a:cubicBezTo>
                <a:cubicBezTo>
                  <a:pt x="-21148" y="1539088"/>
                  <a:pt x="-5265" y="670354"/>
                  <a:pt x="85704" y="360695"/>
                </a:cubicBezTo>
                <a:cubicBezTo>
                  <a:pt x="176673" y="51036"/>
                  <a:pt x="361192" y="-4180"/>
                  <a:pt x="571246" y="237"/>
                </a:cubicBezTo>
                <a:cubicBezTo>
                  <a:pt x="1091660" y="108021"/>
                  <a:pt x="1078776" y="340277"/>
                  <a:pt x="1113797" y="757160"/>
                </a:cubicBezTo>
                <a:cubicBezTo>
                  <a:pt x="1143655" y="1160516"/>
                  <a:pt x="1188300" y="1535766"/>
                  <a:pt x="1174885" y="1804298"/>
                </a:cubicBezTo>
                <a:cubicBezTo>
                  <a:pt x="1161470" y="2072830"/>
                  <a:pt x="1118725" y="2122069"/>
                  <a:pt x="830165" y="2225227"/>
                </a:cubicBezTo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円/楕円 46">
            <a:extLst>
              <a:ext uri="{FF2B5EF4-FFF2-40B4-BE49-F238E27FC236}">
                <a16:creationId xmlns:a16="http://schemas.microsoft.com/office/drawing/2014/main" id="{99F18228-9FA7-534D-B4CD-FAF33D89D5BB}"/>
              </a:ext>
            </a:extLst>
          </p:cNvPr>
          <p:cNvSpPr/>
          <p:nvPr/>
        </p:nvSpPr>
        <p:spPr>
          <a:xfrm>
            <a:off x="9015974" y="2363109"/>
            <a:ext cx="457200" cy="457200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円/楕円 47">
            <a:extLst>
              <a:ext uri="{FF2B5EF4-FFF2-40B4-BE49-F238E27FC236}">
                <a16:creationId xmlns:a16="http://schemas.microsoft.com/office/drawing/2014/main" id="{636E01A1-F4A7-AE43-83A3-7F09F96B7420}"/>
              </a:ext>
            </a:extLst>
          </p:cNvPr>
          <p:cNvSpPr/>
          <p:nvPr/>
        </p:nvSpPr>
        <p:spPr>
          <a:xfrm>
            <a:off x="9190574" y="2543649"/>
            <a:ext cx="108000" cy="108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42" name="グループ化 41">
            <a:extLst>
              <a:ext uri="{FF2B5EF4-FFF2-40B4-BE49-F238E27FC236}">
                <a16:creationId xmlns:a16="http://schemas.microsoft.com/office/drawing/2014/main" id="{B19620CC-55FA-EB46-BF5F-7D3A053E5198}"/>
              </a:ext>
            </a:extLst>
          </p:cNvPr>
          <p:cNvGrpSpPr/>
          <p:nvPr/>
        </p:nvGrpSpPr>
        <p:grpSpPr>
          <a:xfrm>
            <a:off x="9064507" y="4730127"/>
            <a:ext cx="457200" cy="457200"/>
            <a:chOff x="2767910" y="2827338"/>
            <a:chExt cx="457200" cy="457200"/>
          </a:xfrm>
          <a:solidFill>
            <a:schemeClr val="bg1"/>
          </a:solidFill>
        </p:grpSpPr>
        <p:sp>
          <p:nvSpPr>
            <p:cNvPr id="43" name="円/楕円 42">
              <a:extLst>
                <a:ext uri="{FF2B5EF4-FFF2-40B4-BE49-F238E27FC236}">
                  <a16:creationId xmlns:a16="http://schemas.microsoft.com/office/drawing/2014/main" id="{E99BF53B-1768-5B46-841F-61B2C68884BE}"/>
                </a:ext>
              </a:extLst>
            </p:cNvPr>
            <p:cNvSpPr/>
            <p:nvPr/>
          </p:nvSpPr>
          <p:spPr>
            <a:xfrm>
              <a:off x="2767910" y="2827338"/>
              <a:ext cx="457200" cy="457200"/>
            </a:xfrm>
            <a:prstGeom prst="ellipse">
              <a:avLst/>
            </a:prstGeom>
            <a:grp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4" name="円/楕円 43">
              <a:extLst>
                <a:ext uri="{FF2B5EF4-FFF2-40B4-BE49-F238E27FC236}">
                  <a16:creationId xmlns:a16="http://schemas.microsoft.com/office/drawing/2014/main" id="{32DF09FF-041C-324E-96F6-DF5E1CB683AA}"/>
                </a:ext>
              </a:extLst>
            </p:cNvPr>
            <p:cNvSpPr/>
            <p:nvPr/>
          </p:nvSpPr>
          <p:spPr>
            <a:xfrm>
              <a:off x="2939212" y="3001938"/>
              <a:ext cx="108000" cy="108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C30D6476-E08D-9D4A-AA0C-E86E95CD1EE2}"/>
              </a:ext>
            </a:extLst>
          </p:cNvPr>
          <p:cNvSpPr txBox="1"/>
          <p:nvPr/>
        </p:nvSpPr>
        <p:spPr>
          <a:xfrm>
            <a:off x="8798738" y="3576027"/>
            <a:ext cx="954107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sz="1200"/>
              <a:t>近似対象</a:t>
            </a:r>
            <a:endParaRPr kumimoji="1" lang="en-US" altLang="ja-JP" sz="1200" dirty="0"/>
          </a:p>
          <a:p>
            <a:r>
              <a:rPr lang="ja-JP" altLang="en-US" sz="1200"/>
              <a:t>輪郭</a:t>
            </a:r>
            <a:endParaRPr lang="en-US" altLang="ja-JP" sz="1200" dirty="0"/>
          </a:p>
          <a:p>
            <a:r>
              <a:rPr lang="ja-JP" altLang="en-US" sz="1200"/>
              <a:t>セグメント</a:t>
            </a:r>
            <a:endParaRPr kumimoji="1" lang="ja-JP" altLang="en-US" sz="1200"/>
          </a:p>
        </p:txBody>
      </p:sp>
      <p:cxnSp>
        <p:nvCxnSpPr>
          <p:cNvPr id="52" name="直線矢印コネクタ 51">
            <a:extLst>
              <a:ext uri="{FF2B5EF4-FFF2-40B4-BE49-F238E27FC236}">
                <a16:creationId xmlns:a16="http://schemas.microsoft.com/office/drawing/2014/main" id="{39161849-185A-824E-A6D2-E4E4CF83FBB0}"/>
              </a:ext>
            </a:extLst>
          </p:cNvPr>
          <p:cNvCxnSpPr/>
          <p:nvPr/>
        </p:nvCxnSpPr>
        <p:spPr>
          <a:xfrm flipH="1" flipV="1">
            <a:off x="8798738" y="3345989"/>
            <a:ext cx="437071" cy="2300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矢印コネクタ 53">
            <a:extLst>
              <a:ext uri="{FF2B5EF4-FFF2-40B4-BE49-F238E27FC236}">
                <a16:creationId xmlns:a16="http://schemas.microsoft.com/office/drawing/2014/main" id="{552A45DF-50DD-514C-BFDE-193329436EB6}"/>
              </a:ext>
            </a:extLst>
          </p:cNvPr>
          <p:cNvCxnSpPr/>
          <p:nvPr/>
        </p:nvCxnSpPr>
        <p:spPr>
          <a:xfrm flipV="1">
            <a:off x="9343809" y="3334975"/>
            <a:ext cx="360524" cy="2410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テキスト ボックス 54">
            <a:extLst>
              <a:ext uri="{FF2B5EF4-FFF2-40B4-BE49-F238E27FC236}">
                <a16:creationId xmlns:a16="http://schemas.microsoft.com/office/drawing/2014/main" id="{7CC75061-01E3-4748-A1F6-B91929C1E3C6}"/>
              </a:ext>
            </a:extLst>
          </p:cNvPr>
          <p:cNvSpPr txBox="1"/>
          <p:nvPr/>
        </p:nvSpPr>
        <p:spPr>
          <a:xfrm>
            <a:off x="8013908" y="5326482"/>
            <a:ext cx="21852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200">
                <a:solidFill>
                  <a:schemeClr val="bg1"/>
                </a:solidFill>
              </a:rPr>
              <a:t>削除円内と</a:t>
            </a:r>
            <a:endParaRPr kumimoji="1" lang="en-US" altLang="ja-JP" sz="1200" dirty="0">
              <a:solidFill>
                <a:schemeClr val="bg1"/>
              </a:solidFill>
            </a:endParaRPr>
          </a:p>
          <a:p>
            <a:r>
              <a:rPr kumimoji="1" lang="ja-JP" altLang="en-US" sz="1200">
                <a:solidFill>
                  <a:schemeClr val="bg1"/>
                </a:solidFill>
              </a:rPr>
              <a:t>その上下</a:t>
            </a:r>
            <a:endParaRPr kumimoji="1" lang="en-US" altLang="ja-JP" sz="1200" dirty="0">
              <a:solidFill>
                <a:schemeClr val="bg1"/>
              </a:solidFill>
            </a:endParaRPr>
          </a:p>
          <a:p>
            <a:r>
              <a:rPr lang="ja-JP" altLang="en-US" sz="1200">
                <a:solidFill>
                  <a:schemeClr val="bg1"/>
                </a:solidFill>
              </a:rPr>
              <a:t>に位置する輪郭点は除外する</a:t>
            </a:r>
            <a:endParaRPr kumimoji="1" lang="ja-JP" altLang="en-US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26763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17B35AE1-FA57-ED47-8F32-3E0A9A1F77AF}"/>
              </a:ext>
            </a:extLst>
          </p:cNvPr>
          <p:cNvGrpSpPr/>
          <p:nvPr/>
        </p:nvGrpSpPr>
        <p:grpSpPr>
          <a:xfrm>
            <a:off x="4052042" y="382559"/>
            <a:ext cx="6281016" cy="2640923"/>
            <a:chOff x="4052042" y="382559"/>
            <a:chExt cx="6281016" cy="2640923"/>
          </a:xfrm>
        </p:grpSpPr>
        <p:pic>
          <p:nvPicPr>
            <p:cNvPr id="9" name="図 8">
              <a:extLst>
                <a:ext uri="{FF2B5EF4-FFF2-40B4-BE49-F238E27FC236}">
                  <a16:creationId xmlns:a16="http://schemas.microsoft.com/office/drawing/2014/main" id="{7A31CFDE-7B5C-B243-8CFA-1DFD258013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85540" y="382560"/>
              <a:ext cx="914965" cy="2640922"/>
            </a:xfrm>
            <a:prstGeom prst="rect">
              <a:avLst/>
            </a:prstGeom>
          </p:spPr>
        </p:pic>
        <p:pic>
          <p:nvPicPr>
            <p:cNvPr id="11" name="図 10">
              <a:extLst>
                <a:ext uri="{FF2B5EF4-FFF2-40B4-BE49-F238E27FC236}">
                  <a16:creationId xmlns:a16="http://schemas.microsoft.com/office/drawing/2014/main" id="{0BB15E3A-C5B1-494A-BAFA-604759F782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19127" y="382560"/>
              <a:ext cx="987826" cy="2640922"/>
            </a:xfrm>
            <a:prstGeom prst="rect">
              <a:avLst/>
            </a:prstGeom>
          </p:spPr>
        </p:pic>
        <p:pic>
          <p:nvPicPr>
            <p:cNvPr id="13" name="図 12">
              <a:extLst>
                <a:ext uri="{FF2B5EF4-FFF2-40B4-BE49-F238E27FC236}">
                  <a16:creationId xmlns:a16="http://schemas.microsoft.com/office/drawing/2014/main" id="{379C7124-23A9-4643-B4CA-03B5F75EE6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921879" y="382559"/>
              <a:ext cx="1411179" cy="2640922"/>
            </a:xfrm>
            <a:prstGeom prst="rect">
              <a:avLst/>
            </a:prstGeom>
          </p:spPr>
        </p:pic>
        <p:pic>
          <p:nvPicPr>
            <p:cNvPr id="15" name="図 14">
              <a:extLst>
                <a:ext uri="{FF2B5EF4-FFF2-40B4-BE49-F238E27FC236}">
                  <a16:creationId xmlns:a16="http://schemas.microsoft.com/office/drawing/2014/main" id="{E357C801-8DF2-F243-84BE-5E1E2D3D876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052042" y="382559"/>
              <a:ext cx="1984060" cy="2599119"/>
            </a:xfrm>
            <a:prstGeom prst="rect">
              <a:avLst/>
            </a:prstGeom>
          </p:spPr>
        </p:pic>
      </p:grpSp>
      <p:sp>
        <p:nvSpPr>
          <p:cNvPr id="3" name="フリーフォーム 2">
            <a:extLst>
              <a:ext uri="{FF2B5EF4-FFF2-40B4-BE49-F238E27FC236}">
                <a16:creationId xmlns:a16="http://schemas.microsoft.com/office/drawing/2014/main" id="{62E25B8D-0E1B-8847-823A-0F87D805EF17}"/>
              </a:ext>
            </a:extLst>
          </p:cNvPr>
          <p:cNvSpPr/>
          <p:nvPr/>
        </p:nvSpPr>
        <p:spPr>
          <a:xfrm>
            <a:off x="192157" y="3621584"/>
            <a:ext cx="2637183" cy="2448402"/>
          </a:xfrm>
          <a:custGeom>
            <a:avLst/>
            <a:gdLst>
              <a:gd name="connsiteX0" fmla="*/ 0 w 2266122"/>
              <a:gd name="connsiteY0" fmla="*/ 124503 h 2479433"/>
              <a:gd name="connsiteX1" fmla="*/ 596348 w 2266122"/>
              <a:gd name="connsiteY1" fmla="*/ 442556 h 2479433"/>
              <a:gd name="connsiteX2" fmla="*/ 834887 w 2266122"/>
              <a:gd name="connsiteY2" fmla="*/ 1900295 h 2479433"/>
              <a:gd name="connsiteX3" fmla="*/ 1086679 w 2266122"/>
              <a:gd name="connsiteY3" fmla="*/ 2470138 h 2479433"/>
              <a:gd name="connsiteX4" fmla="*/ 1457739 w 2266122"/>
              <a:gd name="connsiteY4" fmla="*/ 1502729 h 2479433"/>
              <a:gd name="connsiteX5" fmla="*/ 1417983 w 2266122"/>
              <a:gd name="connsiteY5" fmla="*/ 230521 h 2479433"/>
              <a:gd name="connsiteX6" fmla="*/ 2266122 w 2266122"/>
              <a:gd name="connsiteY6" fmla="*/ 5234 h 2479433"/>
              <a:gd name="connsiteX0" fmla="*/ 0 w 2266122"/>
              <a:gd name="connsiteY0" fmla="*/ 124268 h 2479718"/>
              <a:gd name="connsiteX1" fmla="*/ 596348 w 2266122"/>
              <a:gd name="connsiteY1" fmla="*/ 442321 h 2479718"/>
              <a:gd name="connsiteX2" fmla="*/ 834887 w 2266122"/>
              <a:gd name="connsiteY2" fmla="*/ 1900060 h 2479718"/>
              <a:gd name="connsiteX3" fmla="*/ 1086679 w 2266122"/>
              <a:gd name="connsiteY3" fmla="*/ 2469903 h 2479718"/>
              <a:gd name="connsiteX4" fmla="*/ 1590260 w 2266122"/>
              <a:gd name="connsiteY4" fmla="*/ 1489242 h 2479718"/>
              <a:gd name="connsiteX5" fmla="*/ 1417983 w 2266122"/>
              <a:gd name="connsiteY5" fmla="*/ 230286 h 2479718"/>
              <a:gd name="connsiteX6" fmla="*/ 2266122 w 2266122"/>
              <a:gd name="connsiteY6" fmla="*/ 4999 h 2479718"/>
              <a:gd name="connsiteX0" fmla="*/ 0 w 2266122"/>
              <a:gd name="connsiteY0" fmla="*/ 120809 h 2476259"/>
              <a:gd name="connsiteX1" fmla="*/ 596348 w 2266122"/>
              <a:gd name="connsiteY1" fmla="*/ 438862 h 2476259"/>
              <a:gd name="connsiteX2" fmla="*/ 834887 w 2266122"/>
              <a:gd name="connsiteY2" fmla="*/ 1896601 h 2476259"/>
              <a:gd name="connsiteX3" fmla="*/ 1086679 w 2266122"/>
              <a:gd name="connsiteY3" fmla="*/ 2466444 h 2476259"/>
              <a:gd name="connsiteX4" fmla="*/ 1590260 w 2266122"/>
              <a:gd name="connsiteY4" fmla="*/ 1485783 h 2476259"/>
              <a:gd name="connsiteX5" fmla="*/ 1616766 w 2266122"/>
              <a:gd name="connsiteY5" fmla="*/ 293088 h 2476259"/>
              <a:gd name="connsiteX6" fmla="*/ 2266122 w 2266122"/>
              <a:gd name="connsiteY6" fmla="*/ 1540 h 2476259"/>
              <a:gd name="connsiteX0" fmla="*/ 0 w 2491409"/>
              <a:gd name="connsiteY0" fmla="*/ 120809 h 2476259"/>
              <a:gd name="connsiteX1" fmla="*/ 596348 w 2491409"/>
              <a:gd name="connsiteY1" fmla="*/ 438862 h 2476259"/>
              <a:gd name="connsiteX2" fmla="*/ 834887 w 2491409"/>
              <a:gd name="connsiteY2" fmla="*/ 1896601 h 2476259"/>
              <a:gd name="connsiteX3" fmla="*/ 1086679 w 2491409"/>
              <a:gd name="connsiteY3" fmla="*/ 2466444 h 2476259"/>
              <a:gd name="connsiteX4" fmla="*/ 1590260 w 2491409"/>
              <a:gd name="connsiteY4" fmla="*/ 1485783 h 2476259"/>
              <a:gd name="connsiteX5" fmla="*/ 1616766 w 2491409"/>
              <a:gd name="connsiteY5" fmla="*/ 293088 h 2476259"/>
              <a:gd name="connsiteX6" fmla="*/ 2491409 w 2491409"/>
              <a:gd name="connsiteY6" fmla="*/ 1540 h 2476259"/>
              <a:gd name="connsiteX0" fmla="*/ 0 w 2637183"/>
              <a:gd name="connsiteY0" fmla="*/ 14792 h 2476259"/>
              <a:gd name="connsiteX1" fmla="*/ 742122 w 2637183"/>
              <a:gd name="connsiteY1" fmla="*/ 438862 h 2476259"/>
              <a:gd name="connsiteX2" fmla="*/ 980661 w 2637183"/>
              <a:gd name="connsiteY2" fmla="*/ 1896601 h 2476259"/>
              <a:gd name="connsiteX3" fmla="*/ 1232453 w 2637183"/>
              <a:gd name="connsiteY3" fmla="*/ 2466444 h 2476259"/>
              <a:gd name="connsiteX4" fmla="*/ 1736034 w 2637183"/>
              <a:gd name="connsiteY4" fmla="*/ 1485783 h 2476259"/>
              <a:gd name="connsiteX5" fmla="*/ 1762540 w 2637183"/>
              <a:gd name="connsiteY5" fmla="*/ 293088 h 2476259"/>
              <a:gd name="connsiteX6" fmla="*/ 2637183 w 2637183"/>
              <a:gd name="connsiteY6" fmla="*/ 1540 h 2476259"/>
              <a:gd name="connsiteX0" fmla="*/ 0 w 2637183"/>
              <a:gd name="connsiteY0" fmla="*/ 14153 h 2490936"/>
              <a:gd name="connsiteX1" fmla="*/ 742122 w 2637183"/>
              <a:gd name="connsiteY1" fmla="*/ 438223 h 2490936"/>
              <a:gd name="connsiteX2" fmla="*/ 980661 w 2637183"/>
              <a:gd name="connsiteY2" fmla="*/ 1895962 h 2490936"/>
              <a:gd name="connsiteX3" fmla="*/ 1232453 w 2637183"/>
              <a:gd name="connsiteY3" fmla="*/ 2465805 h 2490936"/>
              <a:gd name="connsiteX4" fmla="*/ 1669773 w 2637183"/>
              <a:gd name="connsiteY4" fmla="*/ 1153840 h 2490936"/>
              <a:gd name="connsiteX5" fmla="*/ 1762540 w 2637183"/>
              <a:gd name="connsiteY5" fmla="*/ 292449 h 2490936"/>
              <a:gd name="connsiteX6" fmla="*/ 2637183 w 2637183"/>
              <a:gd name="connsiteY6" fmla="*/ 901 h 2490936"/>
              <a:gd name="connsiteX0" fmla="*/ 0 w 2637183"/>
              <a:gd name="connsiteY0" fmla="*/ 17548 h 2469260"/>
              <a:gd name="connsiteX1" fmla="*/ 742122 w 2637183"/>
              <a:gd name="connsiteY1" fmla="*/ 441618 h 2469260"/>
              <a:gd name="connsiteX2" fmla="*/ 980661 w 2637183"/>
              <a:gd name="connsiteY2" fmla="*/ 1899357 h 2469260"/>
              <a:gd name="connsiteX3" fmla="*/ 1232453 w 2637183"/>
              <a:gd name="connsiteY3" fmla="*/ 2469200 h 2469260"/>
              <a:gd name="connsiteX4" fmla="*/ 1669773 w 2637183"/>
              <a:gd name="connsiteY4" fmla="*/ 1872852 h 2469260"/>
              <a:gd name="connsiteX5" fmla="*/ 1762540 w 2637183"/>
              <a:gd name="connsiteY5" fmla="*/ 295844 h 2469260"/>
              <a:gd name="connsiteX6" fmla="*/ 2637183 w 2637183"/>
              <a:gd name="connsiteY6" fmla="*/ 4296 h 2469260"/>
              <a:gd name="connsiteX0" fmla="*/ 0 w 2637183"/>
              <a:gd name="connsiteY0" fmla="*/ 17548 h 2469258"/>
              <a:gd name="connsiteX1" fmla="*/ 490331 w 2637183"/>
              <a:gd name="connsiteY1" fmla="*/ 507879 h 2469258"/>
              <a:gd name="connsiteX2" fmla="*/ 980661 w 2637183"/>
              <a:gd name="connsiteY2" fmla="*/ 1899357 h 2469258"/>
              <a:gd name="connsiteX3" fmla="*/ 1232453 w 2637183"/>
              <a:gd name="connsiteY3" fmla="*/ 2469200 h 2469258"/>
              <a:gd name="connsiteX4" fmla="*/ 1669773 w 2637183"/>
              <a:gd name="connsiteY4" fmla="*/ 1872852 h 2469258"/>
              <a:gd name="connsiteX5" fmla="*/ 1762540 w 2637183"/>
              <a:gd name="connsiteY5" fmla="*/ 295844 h 2469258"/>
              <a:gd name="connsiteX6" fmla="*/ 2637183 w 2637183"/>
              <a:gd name="connsiteY6" fmla="*/ 4296 h 2469258"/>
              <a:gd name="connsiteX0" fmla="*/ 0 w 2637183"/>
              <a:gd name="connsiteY0" fmla="*/ 17548 h 2469832"/>
              <a:gd name="connsiteX1" fmla="*/ 490331 w 2637183"/>
              <a:gd name="connsiteY1" fmla="*/ 507879 h 2469832"/>
              <a:gd name="connsiteX2" fmla="*/ 1044321 w 2637183"/>
              <a:gd name="connsiteY2" fmla="*/ 1783610 h 2469832"/>
              <a:gd name="connsiteX3" fmla="*/ 1232453 w 2637183"/>
              <a:gd name="connsiteY3" fmla="*/ 2469200 h 2469832"/>
              <a:gd name="connsiteX4" fmla="*/ 1669773 w 2637183"/>
              <a:gd name="connsiteY4" fmla="*/ 1872852 h 2469832"/>
              <a:gd name="connsiteX5" fmla="*/ 1762540 w 2637183"/>
              <a:gd name="connsiteY5" fmla="*/ 295844 h 2469832"/>
              <a:gd name="connsiteX6" fmla="*/ 2637183 w 2637183"/>
              <a:gd name="connsiteY6" fmla="*/ 4296 h 2469832"/>
              <a:gd name="connsiteX0" fmla="*/ 0 w 2637183"/>
              <a:gd name="connsiteY0" fmla="*/ 17548 h 2469832"/>
              <a:gd name="connsiteX1" fmla="*/ 490331 w 2637183"/>
              <a:gd name="connsiteY1" fmla="*/ 507879 h 2469832"/>
              <a:gd name="connsiteX2" fmla="*/ 1044321 w 2637183"/>
              <a:gd name="connsiteY2" fmla="*/ 1783610 h 2469832"/>
              <a:gd name="connsiteX3" fmla="*/ 1232453 w 2637183"/>
              <a:gd name="connsiteY3" fmla="*/ 2469200 h 2469832"/>
              <a:gd name="connsiteX4" fmla="*/ 1669773 w 2637183"/>
              <a:gd name="connsiteY4" fmla="*/ 1872852 h 2469832"/>
              <a:gd name="connsiteX5" fmla="*/ 1762540 w 2637183"/>
              <a:gd name="connsiteY5" fmla="*/ 295844 h 2469832"/>
              <a:gd name="connsiteX6" fmla="*/ 2637183 w 2637183"/>
              <a:gd name="connsiteY6" fmla="*/ 4296 h 2469832"/>
              <a:gd name="connsiteX0" fmla="*/ 0 w 2637183"/>
              <a:gd name="connsiteY0" fmla="*/ 17548 h 2472282"/>
              <a:gd name="connsiteX1" fmla="*/ 490331 w 2637183"/>
              <a:gd name="connsiteY1" fmla="*/ 507879 h 2472282"/>
              <a:gd name="connsiteX2" fmla="*/ 992235 w 2637183"/>
              <a:gd name="connsiteY2" fmla="*/ 1662076 h 2472282"/>
              <a:gd name="connsiteX3" fmla="*/ 1232453 w 2637183"/>
              <a:gd name="connsiteY3" fmla="*/ 2469200 h 2472282"/>
              <a:gd name="connsiteX4" fmla="*/ 1669773 w 2637183"/>
              <a:gd name="connsiteY4" fmla="*/ 1872852 h 2472282"/>
              <a:gd name="connsiteX5" fmla="*/ 1762540 w 2637183"/>
              <a:gd name="connsiteY5" fmla="*/ 295844 h 2472282"/>
              <a:gd name="connsiteX6" fmla="*/ 2637183 w 2637183"/>
              <a:gd name="connsiteY6" fmla="*/ 4296 h 2472282"/>
              <a:gd name="connsiteX0" fmla="*/ 0 w 2637183"/>
              <a:gd name="connsiteY0" fmla="*/ 17548 h 2472282"/>
              <a:gd name="connsiteX1" fmla="*/ 617652 w 2637183"/>
              <a:gd name="connsiteY1" fmla="*/ 548391 h 2472282"/>
              <a:gd name="connsiteX2" fmla="*/ 992235 w 2637183"/>
              <a:gd name="connsiteY2" fmla="*/ 1662076 h 2472282"/>
              <a:gd name="connsiteX3" fmla="*/ 1232453 w 2637183"/>
              <a:gd name="connsiteY3" fmla="*/ 2469200 h 2472282"/>
              <a:gd name="connsiteX4" fmla="*/ 1669773 w 2637183"/>
              <a:gd name="connsiteY4" fmla="*/ 1872852 h 2472282"/>
              <a:gd name="connsiteX5" fmla="*/ 1762540 w 2637183"/>
              <a:gd name="connsiteY5" fmla="*/ 295844 h 2472282"/>
              <a:gd name="connsiteX6" fmla="*/ 2637183 w 2637183"/>
              <a:gd name="connsiteY6" fmla="*/ 4296 h 2472282"/>
              <a:gd name="connsiteX0" fmla="*/ 0 w 2637183"/>
              <a:gd name="connsiteY0" fmla="*/ 17548 h 2472282"/>
              <a:gd name="connsiteX1" fmla="*/ 617652 w 2637183"/>
              <a:gd name="connsiteY1" fmla="*/ 548391 h 2472282"/>
              <a:gd name="connsiteX2" fmla="*/ 992235 w 2637183"/>
              <a:gd name="connsiteY2" fmla="*/ 1662076 h 2472282"/>
              <a:gd name="connsiteX3" fmla="*/ 1232453 w 2637183"/>
              <a:gd name="connsiteY3" fmla="*/ 2469200 h 2472282"/>
              <a:gd name="connsiteX4" fmla="*/ 1669773 w 2637183"/>
              <a:gd name="connsiteY4" fmla="*/ 1872852 h 2472282"/>
              <a:gd name="connsiteX5" fmla="*/ 1762540 w 2637183"/>
              <a:gd name="connsiteY5" fmla="*/ 295844 h 2472282"/>
              <a:gd name="connsiteX6" fmla="*/ 2637183 w 2637183"/>
              <a:gd name="connsiteY6" fmla="*/ 4296 h 2472282"/>
              <a:gd name="connsiteX0" fmla="*/ 0 w 2637183"/>
              <a:gd name="connsiteY0" fmla="*/ 17548 h 2449340"/>
              <a:gd name="connsiteX1" fmla="*/ 617652 w 2637183"/>
              <a:gd name="connsiteY1" fmla="*/ 548391 h 2449340"/>
              <a:gd name="connsiteX2" fmla="*/ 992235 w 2637183"/>
              <a:gd name="connsiteY2" fmla="*/ 1662076 h 2449340"/>
              <a:gd name="connsiteX3" fmla="*/ 1469734 w 2637183"/>
              <a:gd name="connsiteY3" fmla="*/ 2446051 h 2449340"/>
              <a:gd name="connsiteX4" fmla="*/ 1669773 w 2637183"/>
              <a:gd name="connsiteY4" fmla="*/ 1872852 h 2449340"/>
              <a:gd name="connsiteX5" fmla="*/ 1762540 w 2637183"/>
              <a:gd name="connsiteY5" fmla="*/ 295844 h 2449340"/>
              <a:gd name="connsiteX6" fmla="*/ 2637183 w 2637183"/>
              <a:gd name="connsiteY6" fmla="*/ 4296 h 2449340"/>
              <a:gd name="connsiteX0" fmla="*/ 0 w 2637183"/>
              <a:gd name="connsiteY0" fmla="*/ 17548 h 2448579"/>
              <a:gd name="connsiteX1" fmla="*/ 617652 w 2637183"/>
              <a:gd name="connsiteY1" fmla="*/ 548391 h 2448579"/>
              <a:gd name="connsiteX2" fmla="*/ 998023 w 2637183"/>
              <a:gd name="connsiteY2" fmla="*/ 1691013 h 2448579"/>
              <a:gd name="connsiteX3" fmla="*/ 1469734 w 2637183"/>
              <a:gd name="connsiteY3" fmla="*/ 2446051 h 2448579"/>
              <a:gd name="connsiteX4" fmla="*/ 1669773 w 2637183"/>
              <a:gd name="connsiteY4" fmla="*/ 1872852 h 2448579"/>
              <a:gd name="connsiteX5" fmla="*/ 1762540 w 2637183"/>
              <a:gd name="connsiteY5" fmla="*/ 295844 h 2448579"/>
              <a:gd name="connsiteX6" fmla="*/ 2637183 w 2637183"/>
              <a:gd name="connsiteY6" fmla="*/ 4296 h 2448579"/>
              <a:gd name="connsiteX0" fmla="*/ 0 w 2637183"/>
              <a:gd name="connsiteY0" fmla="*/ 17548 h 2448579"/>
              <a:gd name="connsiteX1" fmla="*/ 617652 w 2637183"/>
              <a:gd name="connsiteY1" fmla="*/ 548391 h 2448579"/>
              <a:gd name="connsiteX2" fmla="*/ 998023 w 2637183"/>
              <a:gd name="connsiteY2" fmla="*/ 1691013 h 2448579"/>
              <a:gd name="connsiteX3" fmla="*/ 1469734 w 2637183"/>
              <a:gd name="connsiteY3" fmla="*/ 2446051 h 2448579"/>
              <a:gd name="connsiteX4" fmla="*/ 1669773 w 2637183"/>
              <a:gd name="connsiteY4" fmla="*/ 1872852 h 2448579"/>
              <a:gd name="connsiteX5" fmla="*/ 1762540 w 2637183"/>
              <a:gd name="connsiteY5" fmla="*/ 295844 h 2448579"/>
              <a:gd name="connsiteX6" fmla="*/ 2637183 w 2637183"/>
              <a:gd name="connsiteY6" fmla="*/ 4296 h 2448579"/>
              <a:gd name="connsiteX0" fmla="*/ 0 w 2637183"/>
              <a:gd name="connsiteY0" fmla="*/ 17548 h 2449181"/>
              <a:gd name="connsiteX1" fmla="*/ 617652 w 2637183"/>
              <a:gd name="connsiteY1" fmla="*/ 548391 h 2449181"/>
              <a:gd name="connsiteX2" fmla="*/ 1067471 w 2637183"/>
              <a:gd name="connsiteY2" fmla="*/ 1667864 h 2449181"/>
              <a:gd name="connsiteX3" fmla="*/ 1469734 w 2637183"/>
              <a:gd name="connsiteY3" fmla="*/ 2446051 h 2449181"/>
              <a:gd name="connsiteX4" fmla="*/ 1669773 w 2637183"/>
              <a:gd name="connsiteY4" fmla="*/ 1872852 h 2449181"/>
              <a:gd name="connsiteX5" fmla="*/ 1762540 w 2637183"/>
              <a:gd name="connsiteY5" fmla="*/ 295844 h 2449181"/>
              <a:gd name="connsiteX6" fmla="*/ 2637183 w 2637183"/>
              <a:gd name="connsiteY6" fmla="*/ 4296 h 2449181"/>
              <a:gd name="connsiteX0" fmla="*/ 0 w 2637183"/>
              <a:gd name="connsiteY0" fmla="*/ 17245 h 2448082"/>
              <a:gd name="connsiteX1" fmla="*/ 617652 w 2637183"/>
              <a:gd name="connsiteY1" fmla="*/ 548088 h 2448082"/>
              <a:gd name="connsiteX2" fmla="*/ 1067471 w 2637183"/>
              <a:gd name="connsiteY2" fmla="*/ 1667561 h 2448082"/>
              <a:gd name="connsiteX3" fmla="*/ 1469734 w 2637183"/>
              <a:gd name="connsiteY3" fmla="*/ 2445748 h 2448082"/>
              <a:gd name="connsiteX4" fmla="*/ 1860755 w 2637183"/>
              <a:gd name="connsiteY4" fmla="*/ 1849400 h 2448082"/>
              <a:gd name="connsiteX5" fmla="*/ 1762540 w 2637183"/>
              <a:gd name="connsiteY5" fmla="*/ 295541 h 2448082"/>
              <a:gd name="connsiteX6" fmla="*/ 2637183 w 2637183"/>
              <a:gd name="connsiteY6" fmla="*/ 3993 h 2448082"/>
              <a:gd name="connsiteX0" fmla="*/ 0 w 2637183"/>
              <a:gd name="connsiteY0" fmla="*/ 19745 h 2450612"/>
              <a:gd name="connsiteX1" fmla="*/ 617652 w 2637183"/>
              <a:gd name="connsiteY1" fmla="*/ 550588 h 2450612"/>
              <a:gd name="connsiteX2" fmla="*/ 1067471 w 2637183"/>
              <a:gd name="connsiteY2" fmla="*/ 1670061 h 2450612"/>
              <a:gd name="connsiteX3" fmla="*/ 1469734 w 2637183"/>
              <a:gd name="connsiteY3" fmla="*/ 2448248 h 2450612"/>
              <a:gd name="connsiteX4" fmla="*/ 1860755 w 2637183"/>
              <a:gd name="connsiteY4" fmla="*/ 1851900 h 2450612"/>
              <a:gd name="connsiteX5" fmla="*/ 1913010 w 2637183"/>
              <a:gd name="connsiteY5" fmla="*/ 274891 h 2450612"/>
              <a:gd name="connsiteX6" fmla="*/ 2637183 w 2637183"/>
              <a:gd name="connsiteY6" fmla="*/ 6493 h 2450612"/>
              <a:gd name="connsiteX0" fmla="*/ 0 w 2637183"/>
              <a:gd name="connsiteY0" fmla="*/ 19745 h 2448402"/>
              <a:gd name="connsiteX1" fmla="*/ 617652 w 2637183"/>
              <a:gd name="connsiteY1" fmla="*/ 550588 h 2448402"/>
              <a:gd name="connsiteX2" fmla="*/ 1067471 w 2637183"/>
              <a:gd name="connsiteY2" fmla="*/ 1670061 h 2448402"/>
              <a:gd name="connsiteX3" fmla="*/ 1469734 w 2637183"/>
              <a:gd name="connsiteY3" fmla="*/ 2448248 h 2448402"/>
              <a:gd name="connsiteX4" fmla="*/ 1860755 w 2637183"/>
              <a:gd name="connsiteY4" fmla="*/ 1851900 h 2448402"/>
              <a:gd name="connsiteX5" fmla="*/ 1913010 w 2637183"/>
              <a:gd name="connsiteY5" fmla="*/ 274891 h 2448402"/>
              <a:gd name="connsiteX6" fmla="*/ 2637183 w 2637183"/>
              <a:gd name="connsiteY6" fmla="*/ 6493 h 2448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37183" h="2448402">
                <a:moveTo>
                  <a:pt x="0" y="19745"/>
                </a:moveTo>
                <a:cubicBezTo>
                  <a:pt x="228600" y="30789"/>
                  <a:pt x="439740" y="275536"/>
                  <a:pt x="617652" y="550588"/>
                </a:cubicBezTo>
                <a:cubicBezTo>
                  <a:pt x="795564" y="825640"/>
                  <a:pt x="838647" y="1475318"/>
                  <a:pt x="1067471" y="1670061"/>
                </a:cubicBezTo>
                <a:cubicBezTo>
                  <a:pt x="1296295" y="1864804"/>
                  <a:pt x="1215986" y="2441092"/>
                  <a:pt x="1469734" y="2448248"/>
                </a:cubicBezTo>
                <a:cubicBezTo>
                  <a:pt x="1723482" y="2455404"/>
                  <a:pt x="1786876" y="2214126"/>
                  <a:pt x="1860755" y="1851900"/>
                </a:cubicBezTo>
                <a:cubicBezTo>
                  <a:pt x="1934634" y="1489674"/>
                  <a:pt x="1783605" y="582459"/>
                  <a:pt x="1913010" y="274891"/>
                </a:cubicBezTo>
                <a:cubicBezTo>
                  <a:pt x="2042415" y="-32677"/>
                  <a:pt x="2280478" y="-5655"/>
                  <a:pt x="2637183" y="6493"/>
                </a:cubicBezTo>
              </a:path>
            </a:pathLst>
          </a:cu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円/楕円 3">
            <a:extLst>
              <a:ext uri="{FF2B5EF4-FFF2-40B4-BE49-F238E27FC236}">
                <a16:creationId xmlns:a16="http://schemas.microsoft.com/office/drawing/2014/main" id="{22F4D752-44BA-5B4F-B80A-D0B82FAC5B7D}"/>
              </a:ext>
            </a:extLst>
          </p:cNvPr>
          <p:cNvSpPr/>
          <p:nvPr/>
        </p:nvSpPr>
        <p:spPr>
          <a:xfrm>
            <a:off x="1171224" y="4616641"/>
            <a:ext cx="813834" cy="813834"/>
          </a:xfrm>
          <a:prstGeom prst="ellipse">
            <a:avLst/>
          </a:prstGeom>
          <a:noFill/>
          <a:ln w="9525"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円/楕円 15">
            <a:extLst>
              <a:ext uri="{FF2B5EF4-FFF2-40B4-BE49-F238E27FC236}">
                <a16:creationId xmlns:a16="http://schemas.microsoft.com/office/drawing/2014/main" id="{7296E8A5-6992-F442-A9C7-AD8EA0EC0484}"/>
              </a:ext>
            </a:extLst>
          </p:cNvPr>
          <p:cNvSpPr/>
          <p:nvPr/>
        </p:nvSpPr>
        <p:spPr>
          <a:xfrm>
            <a:off x="1095987" y="4531488"/>
            <a:ext cx="968436" cy="968436"/>
          </a:xfrm>
          <a:prstGeom prst="ellipse">
            <a:avLst/>
          </a:prstGeom>
          <a:noFill/>
          <a:ln w="9525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円/楕円 21">
            <a:extLst>
              <a:ext uri="{FF2B5EF4-FFF2-40B4-BE49-F238E27FC236}">
                <a16:creationId xmlns:a16="http://schemas.microsoft.com/office/drawing/2014/main" id="{0D8FAB42-C696-CA43-B225-8C6A39FC88BE}"/>
              </a:ext>
            </a:extLst>
          </p:cNvPr>
          <p:cNvSpPr/>
          <p:nvPr/>
        </p:nvSpPr>
        <p:spPr>
          <a:xfrm>
            <a:off x="1564934" y="4983577"/>
            <a:ext cx="79959" cy="7995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7" name="直線矢印コネクタ 6">
            <a:extLst>
              <a:ext uri="{FF2B5EF4-FFF2-40B4-BE49-F238E27FC236}">
                <a16:creationId xmlns:a16="http://schemas.microsoft.com/office/drawing/2014/main" id="{3BF06396-024F-4E43-B2F3-D9935641D0E1}"/>
              </a:ext>
            </a:extLst>
          </p:cNvPr>
          <p:cNvCxnSpPr>
            <a:cxnSpLocks/>
            <a:endCxn id="3" idx="2"/>
          </p:cNvCxnSpPr>
          <p:nvPr/>
        </p:nvCxnSpPr>
        <p:spPr>
          <a:xfrm flipH="1">
            <a:off x="1259628" y="5015706"/>
            <a:ext cx="340766" cy="27593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矢印コネクタ 19">
            <a:extLst>
              <a:ext uri="{FF2B5EF4-FFF2-40B4-BE49-F238E27FC236}">
                <a16:creationId xmlns:a16="http://schemas.microsoft.com/office/drawing/2014/main" id="{86741A0C-E933-EF47-9EEE-622B96ECFF91}"/>
              </a:ext>
            </a:extLst>
          </p:cNvPr>
          <p:cNvCxnSpPr>
            <a:cxnSpLocks/>
          </p:cNvCxnSpPr>
          <p:nvPr/>
        </p:nvCxnSpPr>
        <p:spPr>
          <a:xfrm flipH="1">
            <a:off x="1590707" y="5023557"/>
            <a:ext cx="482755" cy="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F6B34770-F6AB-F64B-B850-5A7E3563AE45}"/>
              </a:ext>
            </a:extLst>
          </p:cNvPr>
          <p:cNvSpPr txBox="1"/>
          <p:nvPr/>
        </p:nvSpPr>
        <p:spPr>
          <a:xfrm>
            <a:off x="1259628" y="5030035"/>
            <a:ext cx="4443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100" dirty="0">
                <a:solidFill>
                  <a:schemeClr val="accent1"/>
                </a:solidFill>
              </a:rPr>
              <a:t>L</a:t>
            </a:r>
            <a:r>
              <a:rPr kumimoji="1" lang="en-US" altLang="ja-JP" sz="800" dirty="0">
                <a:solidFill>
                  <a:schemeClr val="accent1"/>
                </a:solidFill>
              </a:rPr>
              <a:t>min</a:t>
            </a:r>
            <a:endParaRPr kumimoji="1" lang="ja-JP" altLang="en-US" sz="1100">
              <a:solidFill>
                <a:schemeClr val="accent1"/>
              </a:solidFill>
            </a:endParaRP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08C02E2F-4CF1-7D4E-B0E6-7AFD9D7D1010}"/>
              </a:ext>
            </a:extLst>
          </p:cNvPr>
          <p:cNvSpPr txBox="1"/>
          <p:nvPr/>
        </p:nvSpPr>
        <p:spPr>
          <a:xfrm>
            <a:off x="1600394" y="4796046"/>
            <a:ext cx="45397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100" dirty="0">
                <a:solidFill>
                  <a:srgbClr val="FF0000"/>
                </a:solidFill>
              </a:rPr>
              <a:t>R</a:t>
            </a:r>
            <a:r>
              <a:rPr kumimoji="1" lang="en-US" altLang="ja-JP" sz="800" dirty="0">
                <a:solidFill>
                  <a:srgbClr val="FF0000"/>
                </a:solidFill>
              </a:rPr>
              <a:t>min</a:t>
            </a:r>
            <a:endParaRPr kumimoji="1" lang="ja-JP" altLang="en-US" sz="1100">
              <a:solidFill>
                <a:srgbClr val="FF0000"/>
              </a:solidFill>
            </a:endParaRPr>
          </a:p>
        </p:txBody>
      </p:sp>
      <p:sp>
        <p:nvSpPr>
          <p:cNvPr id="25" name="フリーフォーム 24">
            <a:extLst>
              <a:ext uri="{FF2B5EF4-FFF2-40B4-BE49-F238E27FC236}">
                <a16:creationId xmlns:a16="http://schemas.microsoft.com/office/drawing/2014/main" id="{71E74FB2-45CC-074B-8F11-475118319C44}"/>
              </a:ext>
            </a:extLst>
          </p:cNvPr>
          <p:cNvSpPr/>
          <p:nvPr/>
        </p:nvSpPr>
        <p:spPr>
          <a:xfrm>
            <a:off x="1371598" y="3576577"/>
            <a:ext cx="353421" cy="2286000"/>
          </a:xfrm>
          <a:custGeom>
            <a:avLst/>
            <a:gdLst>
              <a:gd name="connsiteX0" fmla="*/ 0 w 349758"/>
              <a:gd name="connsiteY0" fmla="*/ 0 h 2170253"/>
              <a:gd name="connsiteX1" fmla="*/ 156259 w 349758"/>
              <a:gd name="connsiteY1" fmla="*/ 1030147 h 2170253"/>
              <a:gd name="connsiteX2" fmla="*/ 237281 w 349758"/>
              <a:gd name="connsiteY2" fmla="*/ 1481560 h 2170253"/>
              <a:gd name="connsiteX3" fmla="*/ 341454 w 349758"/>
              <a:gd name="connsiteY3" fmla="*/ 1695691 h 2170253"/>
              <a:gd name="connsiteX4" fmla="*/ 335666 w 349758"/>
              <a:gd name="connsiteY4" fmla="*/ 2170253 h 2170253"/>
              <a:gd name="connsiteX0" fmla="*/ 0 w 355546"/>
              <a:gd name="connsiteY0" fmla="*/ 0 h 2286000"/>
              <a:gd name="connsiteX1" fmla="*/ 162047 w 355546"/>
              <a:gd name="connsiteY1" fmla="*/ 1145894 h 2286000"/>
              <a:gd name="connsiteX2" fmla="*/ 243069 w 355546"/>
              <a:gd name="connsiteY2" fmla="*/ 1597307 h 2286000"/>
              <a:gd name="connsiteX3" fmla="*/ 347242 w 355546"/>
              <a:gd name="connsiteY3" fmla="*/ 1811438 h 2286000"/>
              <a:gd name="connsiteX4" fmla="*/ 341454 w 355546"/>
              <a:gd name="connsiteY4" fmla="*/ 2286000 h 2286000"/>
              <a:gd name="connsiteX0" fmla="*/ 0 w 353421"/>
              <a:gd name="connsiteY0" fmla="*/ 0 h 2286000"/>
              <a:gd name="connsiteX1" fmla="*/ 162047 w 353421"/>
              <a:gd name="connsiteY1" fmla="*/ 1145894 h 2286000"/>
              <a:gd name="connsiteX2" fmla="*/ 272006 w 353421"/>
              <a:gd name="connsiteY2" fmla="*/ 1603094 h 2286000"/>
              <a:gd name="connsiteX3" fmla="*/ 347242 w 353421"/>
              <a:gd name="connsiteY3" fmla="*/ 1811438 h 2286000"/>
              <a:gd name="connsiteX4" fmla="*/ 341454 w 353421"/>
              <a:gd name="connsiteY4" fmla="*/ 2286000 h 228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3421" h="2286000">
                <a:moveTo>
                  <a:pt x="0" y="0"/>
                </a:moveTo>
                <a:cubicBezTo>
                  <a:pt x="58356" y="391610"/>
                  <a:pt x="116713" y="878712"/>
                  <a:pt x="162047" y="1145894"/>
                </a:cubicBezTo>
                <a:cubicBezTo>
                  <a:pt x="207381" y="1413076"/>
                  <a:pt x="241140" y="1492170"/>
                  <a:pt x="272006" y="1603094"/>
                </a:cubicBezTo>
                <a:cubicBezTo>
                  <a:pt x="302872" y="1714018"/>
                  <a:pt x="335667" y="1697620"/>
                  <a:pt x="347242" y="1811438"/>
                </a:cubicBezTo>
                <a:cubicBezTo>
                  <a:pt x="358817" y="1925256"/>
                  <a:pt x="352546" y="2106110"/>
                  <a:pt x="341454" y="228600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F4807318-C875-2246-9D90-9F49B31AB5CF}"/>
              </a:ext>
            </a:extLst>
          </p:cNvPr>
          <p:cNvSpPr txBox="1"/>
          <p:nvPr/>
        </p:nvSpPr>
        <p:spPr>
          <a:xfrm>
            <a:off x="926604" y="3878665"/>
            <a:ext cx="8899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100">
                <a:solidFill>
                  <a:schemeClr val="tx2"/>
                </a:solidFill>
              </a:rPr>
              <a:t>スケルトン</a:t>
            </a:r>
            <a:endParaRPr kumimoji="1" lang="ja-JP" altLang="en-US" sz="110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51089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6347</TotalTime>
  <Words>180</Words>
  <Application>Microsoft Macintosh PowerPoint</Application>
  <PresentationFormat>ワイド画面</PresentationFormat>
  <Paragraphs>67</Paragraphs>
  <Slides>10</Slides>
  <Notes>1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10</vt:i4>
      </vt:variant>
    </vt:vector>
  </HeadingPairs>
  <TitlesOfParts>
    <vt:vector size="15" baseType="lpstr">
      <vt:lpstr>游ゴシック</vt:lpstr>
      <vt:lpstr>游ゴシック Light</vt:lpstr>
      <vt:lpstr>Arial</vt:lpstr>
      <vt:lpstr>Cambria Math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淡 誠一郎</dc:creator>
  <cp:lastModifiedBy>淡 誠一郎</cp:lastModifiedBy>
  <cp:revision>58</cp:revision>
  <dcterms:created xsi:type="dcterms:W3CDTF">2018-12-29T08:03:50Z</dcterms:created>
  <dcterms:modified xsi:type="dcterms:W3CDTF">2019-01-03T13:29:43Z</dcterms:modified>
</cp:coreProperties>
</file>